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60" r:id="rId1"/>
    <p:sldMasterId id="2147483688" r:id="rId2"/>
    <p:sldMasterId id="2147483704" r:id="rId3"/>
  </p:sldMasterIdLst>
  <p:notesMasterIdLst>
    <p:notesMasterId r:id="rId13"/>
  </p:notesMasterIdLst>
  <p:handoutMasterIdLst>
    <p:handoutMasterId r:id="rId14"/>
  </p:handoutMasterIdLst>
  <p:sldIdLst>
    <p:sldId id="274" r:id="rId4"/>
    <p:sldId id="260" r:id="rId5"/>
    <p:sldId id="264" r:id="rId6"/>
    <p:sldId id="258" r:id="rId7"/>
    <p:sldId id="265" r:id="rId8"/>
    <p:sldId id="257" r:id="rId9"/>
    <p:sldId id="263" r:id="rId10"/>
    <p:sldId id="273" r:id="rId11"/>
    <p:sldId id="259" r:id="rId12"/>
  </p:sldIdLst>
  <p:sldSz cx="10944225" cy="6840538"/>
  <p:notesSz cx="6858000" cy="9144000"/>
  <p:defaultTextStyle>
    <a:defPPr>
      <a:defRPr lang="en-US"/>
    </a:defPPr>
    <a:lvl1pPr marL="0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1pPr>
    <a:lvl2pPr marL="426834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2pPr>
    <a:lvl3pPr marL="853667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3pPr>
    <a:lvl4pPr marL="1280501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4pPr>
    <a:lvl5pPr marL="1707335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5pPr>
    <a:lvl6pPr marL="2134168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6pPr>
    <a:lvl7pPr marL="2561002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7pPr>
    <a:lvl8pPr marL="2987836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8pPr>
    <a:lvl9pPr marL="3414670" algn="l" defTabSz="853667" rtl="0" eaLnBrk="1" latinLnBrk="0" hangingPunct="1">
      <a:defRPr sz="16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447" userDrawn="1">
          <p15:clr>
            <a:srgbClr val="A4A3A4"/>
          </p15:clr>
        </p15:guide>
        <p15:guide id="2" orient="horz" pos="5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B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5" autoAdjust="0"/>
    <p:restoredTop sz="90290" autoAdjust="0"/>
  </p:normalViewPr>
  <p:slideViewPr>
    <p:cSldViewPr snapToGrid="0">
      <p:cViewPr varScale="1">
        <p:scale>
          <a:sx n="103" d="100"/>
          <a:sy n="103" d="100"/>
        </p:scale>
        <p:origin x="600" y="108"/>
      </p:cViewPr>
      <p:guideLst>
        <p:guide pos="3447"/>
        <p:guide orient="horz" pos="54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7" d="100"/>
          <a:sy n="117" d="100"/>
        </p:scale>
        <p:origin x="50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313" y="243069"/>
            <a:ext cx="5903912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en-US" b="1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483506" y="8777812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70DC3B59-BCDF-4256-A168-012A2AA16E32}" type="datetime1">
              <a:rPr lang="de-DE" sz="800" smtClean="0"/>
              <a:t>15.12.2021</a:t>
            </a:fld>
            <a:endParaRPr lang="en-US" sz="80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68313" y="8777813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200"/>
            </a:lvl1pPr>
          </a:lstStyle>
          <a:p>
            <a:r>
              <a:rPr lang="en-US" sz="800"/>
              <a:t>Universität Stuttgart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6270195" y="8777813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/>
            </a:lvl1pPr>
          </a:lstStyle>
          <a:p>
            <a:pPr algn="l"/>
            <a:fld id="{EE9A79A6-2547-4C8F-B0ED-316280A1A122}" type="slidenum">
              <a:rPr lang="en-US" sz="800" smtClean="0"/>
              <a:pPr algn="l"/>
              <a:t>‹Nr.›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2561533372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68000" y="244800"/>
            <a:ext cx="5904000" cy="458788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 b="1"/>
            </a:lvl1pPr>
          </a:lstStyle>
          <a:p>
            <a:r>
              <a:rPr lang="en-US"/>
              <a:t>Titel der Präsentation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482800" y="8776800"/>
            <a:ext cx="648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65612E96-A133-4402-AE1A-771A66978883}" type="datetime1">
              <a:rPr lang="de-DE" smtClean="0"/>
              <a:t>15.12.2021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68313" y="1009650"/>
            <a:ext cx="4937125" cy="3086100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68313" y="4400550"/>
            <a:ext cx="5903912" cy="360045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468000" y="8776800"/>
            <a:ext cx="450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r>
              <a:rPr lang="en-US"/>
              <a:t>Universität Stuttgart</a:t>
            </a:r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6271200" y="8776800"/>
            <a:ext cx="360000" cy="144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800"/>
            </a:lvl1pPr>
          </a:lstStyle>
          <a:p>
            <a:fld id="{05DD1DF0-DD4E-4B0C-B0FD-D16D9D2A9750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8570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216609" indent="-216609" algn="l" defTabSz="853667" rtl="0" eaLnBrk="1" latinLnBrk="0" hangingPunct="1">
      <a:lnSpc>
        <a:spcPct val="120000"/>
      </a:lnSpc>
      <a:buClr>
        <a:schemeClr val="accent1"/>
      </a:buClr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1pPr>
    <a:lvl2pPr marL="429418" indent="-212809" algn="l" defTabSz="853667" rtl="0" eaLnBrk="1" latinLnBrk="0" hangingPunct="1">
      <a:lnSpc>
        <a:spcPct val="120000"/>
      </a:lnSpc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2pPr>
    <a:lvl3pPr marL="644127" indent="-214709" algn="l" defTabSz="853667" rtl="0" eaLnBrk="1" latinLnBrk="0" hangingPunct="1">
      <a:lnSpc>
        <a:spcPct val="120000"/>
      </a:lnSpc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3pPr>
    <a:lvl4pPr marL="860736" indent="-216609" algn="l" defTabSz="853667" rtl="0" eaLnBrk="1" latinLnBrk="0" hangingPunct="1">
      <a:lnSpc>
        <a:spcPct val="120000"/>
      </a:lnSpc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4pPr>
    <a:lvl5pPr marL="1073545" indent="-212809" algn="l" defTabSz="853667" rtl="0" eaLnBrk="1" latinLnBrk="0" hangingPunct="1">
      <a:lnSpc>
        <a:spcPct val="120000"/>
      </a:lnSpc>
      <a:buFont typeface="Arial" panose="020B0604020202020204" pitchFamily="34" charset="0"/>
      <a:buChar char="•"/>
      <a:defRPr sz="1197" kern="1200">
        <a:solidFill>
          <a:schemeClr val="tx1"/>
        </a:solidFill>
        <a:latin typeface="+mn-lt"/>
        <a:ea typeface="+mn-ea"/>
        <a:cs typeface="+mn-cs"/>
      </a:defRPr>
    </a:lvl5pPr>
    <a:lvl6pPr marL="2134168" algn="l" defTabSz="853667" rtl="0" eaLnBrk="1" latinLnBrk="0" hangingPunct="1">
      <a:defRPr sz="1120" kern="1200">
        <a:solidFill>
          <a:schemeClr val="tx1"/>
        </a:solidFill>
        <a:latin typeface="+mn-lt"/>
        <a:ea typeface="+mn-ea"/>
        <a:cs typeface="+mn-cs"/>
      </a:defRPr>
    </a:lvl6pPr>
    <a:lvl7pPr marL="2561002" algn="l" defTabSz="853667" rtl="0" eaLnBrk="1" latinLnBrk="0" hangingPunct="1">
      <a:defRPr sz="1120" kern="1200">
        <a:solidFill>
          <a:schemeClr val="tx1"/>
        </a:solidFill>
        <a:latin typeface="+mn-lt"/>
        <a:ea typeface="+mn-ea"/>
        <a:cs typeface="+mn-cs"/>
      </a:defRPr>
    </a:lvl7pPr>
    <a:lvl8pPr marL="2987836" algn="l" defTabSz="853667" rtl="0" eaLnBrk="1" latinLnBrk="0" hangingPunct="1">
      <a:defRPr sz="1120" kern="1200">
        <a:solidFill>
          <a:schemeClr val="tx1"/>
        </a:solidFill>
        <a:latin typeface="+mn-lt"/>
        <a:ea typeface="+mn-ea"/>
        <a:cs typeface="+mn-cs"/>
      </a:defRPr>
    </a:lvl8pPr>
    <a:lvl9pPr marL="3414670" algn="l" defTabSz="853667" rtl="0" eaLnBrk="1" latinLnBrk="0" hangingPunct="1">
      <a:defRPr sz="112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5" userDrawn="1">
          <p15:clr>
            <a:srgbClr val="F26B43"/>
          </p15:clr>
        </p15:guide>
        <p15:guide id="3" pos="4014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89" y="412381"/>
            <a:ext cx="2461813" cy="517078"/>
          </a:xfrm>
          <a:prstGeom prst="rect">
            <a:avLst/>
          </a:prstGeom>
        </p:spPr>
      </p:pic>
      <p:sp>
        <p:nvSpPr>
          <p:cNvPr id="4" name="Textfeld 3"/>
          <p:cNvSpPr txBox="1"/>
          <p:nvPr userDrawn="1"/>
        </p:nvSpPr>
        <p:spPr>
          <a:xfrm>
            <a:off x="1121431" y="775620"/>
            <a:ext cx="3065627" cy="27597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 sz="1500" dirty="0"/>
              <a:t>Institut für Baustatik und Baudynamik</a:t>
            </a:r>
          </a:p>
        </p:txBody>
      </p:sp>
      <p:pic>
        <p:nvPicPr>
          <p:cNvPr id="5" name="Grafik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383" y="6357463"/>
            <a:ext cx="1256657" cy="360000"/>
          </a:xfrm>
          <a:prstGeom prst="rect">
            <a:avLst/>
          </a:prstGeom>
        </p:spPr>
      </p:pic>
      <p:sp>
        <p:nvSpPr>
          <p:cNvPr id="6" name="Bildplatzhalt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92275"/>
            <a:ext cx="10944225" cy="45370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de-DE" dirty="0"/>
              <a:t>Zum Hinzufügen eines Bildes auf das Symbol klicken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79021" y="2256866"/>
            <a:ext cx="5597525" cy="517065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2800" b="1"/>
            </a:lvl1pPr>
          </a:lstStyle>
          <a:p>
            <a:pPr lvl="0"/>
            <a:r>
              <a:rPr lang="de-DE" dirty="0"/>
              <a:t>Titel bearbeiten</a:t>
            </a:r>
          </a:p>
        </p:txBody>
      </p:sp>
      <p:sp>
        <p:nvSpPr>
          <p:cNvPr id="13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79021" y="4492151"/>
            <a:ext cx="5597525" cy="3693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de-DE" dirty="0"/>
              <a:t>Vortragende bearbeiten</a:t>
            </a:r>
          </a:p>
        </p:txBody>
      </p:sp>
      <p:sp>
        <p:nvSpPr>
          <p:cNvPr id="10" name="Inhaltsplatzhalter 9"/>
          <p:cNvSpPr>
            <a:spLocks noGrp="1"/>
          </p:cNvSpPr>
          <p:nvPr>
            <p:ph sz="quarter" idx="15" hasCustomPrompt="1"/>
          </p:nvPr>
        </p:nvSpPr>
        <p:spPr>
          <a:xfrm>
            <a:off x="6515040" y="900242"/>
            <a:ext cx="3960000" cy="3960000"/>
          </a:xfrm>
          <a:prstGeom prst="ellipse">
            <a:avLst/>
          </a:prstGeom>
          <a:solidFill>
            <a:srgbClr val="00BBFF"/>
          </a:solidFill>
        </p:spPr>
        <p:txBody>
          <a:bodyPr lIns="0" tIns="0" rIns="0" bIns="0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210909" indent="0">
              <a:buNone/>
              <a:defRPr sz="2000" b="1">
                <a:solidFill>
                  <a:schemeClr val="bg1"/>
                </a:solidFill>
              </a:defRPr>
            </a:lvl2pPr>
            <a:lvl3pPr marL="431318" indent="0">
              <a:buNone/>
              <a:defRPr sz="2000" b="1">
                <a:solidFill>
                  <a:schemeClr val="bg1"/>
                </a:solidFill>
              </a:defRPr>
            </a:lvl3pPr>
            <a:lvl4pPr marL="642227" indent="0">
              <a:buNone/>
              <a:defRPr sz="2000" b="1">
                <a:solidFill>
                  <a:schemeClr val="bg1"/>
                </a:solidFill>
              </a:defRPr>
            </a:lvl4pPr>
            <a:lvl5pPr marL="862636" indent="0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Titel der Konferenz bearbeiten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953535" y="3609407"/>
            <a:ext cx="3083011" cy="5127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10417" indent="0" algn="ctr">
              <a:buNone/>
              <a:defRPr sz="1795"/>
            </a:lvl2pPr>
            <a:lvl3pPr marL="820834" indent="0" algn="ctr">
              <a:buNone/>
              <a:defRPr sz="1616"/>
            </a:lvl3pPr>
            <a:lvl4pPr marL="1231251" indent="0" algn="ctr">
              <a:buNone/>
              <a:defRPr sz="1436"/>
            </a:lvl4pPr>
            <a:lvl5pPr marL="1641668" indent="0" algn="ctr">
              <a:buNone/>
              <a:defRPr sz="1436"/>
            </a:lvl5pPr>
            <a:lvl6pPr marL="2052085" indent="0" algn="ctr">
              <a:buNone/>
              <a:defRPr sz="1436"/>
            </a:lvl6pPr>
            <a:lvl7pPr marL="2462502" indent="0" algn="ctr">
              <a:buNone/>
              <a:defRPr sz="1436"/>
            </a:lvl7pPr>
            <a:lvl8pPr marL="2872919" indent="0" algn="ctr">
              <a:buNone/>
              <a:defRPr sz="1436"/>
            </a:lvl8pPr>
            <a:lvl9pPr marL="3283336" indent="0" algn="ctr">
              <a:buNone/>
              <a:defRPr sz="1436"/>
            </a:lvl9pPr>
          </a:lstStyle>
          <a:p>
            <a:r>
              <a:rPr lang="de-DE" dirty="0"/>
              <a:t>Name, Datum Ort der Konferenz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24242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47">
          <p15:clr>
            <a:srgbClr val="FBAE40"/>
          </p15:clr>
        </p15:guide>
        <p15:guide id="2" pos="295">
          <p15:clr>
            <a:srgbClr val="FBAE40"/>
          </p15:clr>
        </p15:guide>
        <p15:guide id="3" pos="659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Platzhalter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de-DE" dirty="0"/>
              <a:t>Folientitel durch Klicken bearbeiten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60000" y="863599"/>
            <a:ext cx="10225450" cy="3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Überschrift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360000" y="1223963"/>
            <a:ext cx="10225450" cy="499712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373264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leer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de-DE" dirty="0"/>
              <a:t>Folientitel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91246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872113" y="1223963"/>
            <a:ext cx="7200000" cy="4320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spcBef>
                <a:spcPts val="0"/>
              </a:spcBef>
              <a:spcAft>
                <a:spcPts val="1800"/>
              </a:spcAft>
              <a:buNone/>
              <a:defRPr sz="1800"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 err="1"/>
              <a:t>Gliederung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noProof="0" dirty="0" err="1"/>
              <a:t>Folientitel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34969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Kreise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577164" y="1335040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175919" y="1491359"/>
            <a:ext cx="7105129" cy="98006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 err="1"/>
              <a:t>Formatvorlagen</a:t>
            </a:r>
            <a:r>
              <a:rPr lang="en-US" noProof="0" dirty="0"/>
              <a:t> des </a:t>
            </a:r>
            <a:r>
              <a:rPr lang="en-US" noProof="0" dirty="0" err="1"/>
              <a:t>Textmasters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577164" y="3080006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2175919" y="3236326"/>
            <a:ext cx="7105129" cy="98006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 err="1"/>
              <a:t>Formatvorlagen</a:t>
            </a:r>
            <a:r>
              <a:rPr lang="en-US" noProof="0" dirty="0"/>
              <a:t> des </a:t>
            </a:r>
            <a:r>
              <a:rPr lang="en-US" noProof="0" dirty="0" err="1"/>
              <a:t>Textmasters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577164" y="4782990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2175919" y="4939310"/>
            <a:ext cx="7105129" cy="980061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 err="1"/>
              <a:t>Formatvorlagen</a:t>
            </a:r>
            <a:r>
              <a:rPr lang="en-US" noProof="0" dirty="0"/>
              <a:t> des </a:t>
            </a:r>
            <a:r>
              <a:rPr lang="en-US" noProof="0" dirty="0" err="1"/>
              <a:t>Textmasters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noProof="0" dirty="0" err="1"/>
              <a:t>Folientitel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15001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Platzhalter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noProof="0" dirty="0" err="1"/>
              <a:t>Folientitel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360000" y="863599"/>
            <a:ext cx="10225450" cy="3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 dirty="0" err="1"/>
              <a:t>Überschrift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360000" y="1223963"/>
            <a:ext cx="10225450" cy="4997126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err="1"/>
              <a:t>Formatvorlagen</a:t>
            </a:r>
            <a:r>
              <a:rPr lang="en-US" noProof="0" dirty="0"/>
              <a:t> des </a:t>
            </a:r>
            <a:r>
              <a:rPr lang="en-US" noProof="0" dirty="0" err="1"/>
              <a:t>Textmasters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47795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leer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noProof="0" dirty="0" err="1"/>
              <a:t>Folientitel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486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383" y="6357463"/>
            <a:ext cx="1256657" cy="360000"/>
          </a:xfrm>
          <a:prstGeom prst="rect">
            <a:avLst/>
          </a:prstGeom>
        </p:spPr>
      </p:pic>
      <p:sp>
        <p:nvSpPr>
          <p:cNvPr id="6" name="Bildplatzhalt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1692275"/>
            <a:ext cx="10944225" cy="45370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 baseline="0"/>
            </a:lvl1pPr>
          </a:lstStyle>
          <a:p>
            <a:r>
              <a:rPr lang="de-DE" dirty="0"/>
              <a:t>Zum Hinzufügen eines Bildes auf das Symbol klicken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79021" y="2256866"/>
            <a:ext cx="5597525" cy="517065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2800" b="1"/>
            </a:lvl1pPr>
          </a:lstStyle>
          <a:p>
            <a:pPr lvl="0"/>
            <a:r>
              <a:rPr lang="de-DE" dirty="0"/>
              <a:t>Titel bearbeiten</a:t>
            </a:r>
          </a:p>
        </p:txBody>
      </p:sp>
      <p:sp>
        <p:nvSpPr>
          <p:cNvPr id="13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79021" y="4492151"/>
            <a:ext cx="5597525" cy="3693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buNone/>
              <a:defRPr sz="2000" b="0"/>
            </a:lvl1pPr>
          </a:lstStyle>
          <a:p>
            <a:pPr lvl="0"/>
            <a:r>
              <a:rPr lang="de-DE" dirty="0"/>
              <a:t>Vortragende bearbeiten</a:t>
            </a:r>
          </a:p>
        </p:txBody>
      </p:sp>
      <p:sp>
        <p:nvSpPr>
          <p:cNvPr id="10" name="Inhaltsplatzhalter 9"/>
          <p:cNvSpPr>
            <a:spLocks noGrp="1"/>
          </p:cNvSpPr>
          <p:nvPr>
            <p:ph sz="quarter" idx="15" hasCustomPrompt="1"/>
          </p:nvPr>
        </p:nvSpPr>
        <p:spPr>
          <a:xfrm>
            <a:off x="6515040" y="900242"/>
            <a:ext cx="3960000" cy="3960000"/>
          </a:xfrm>
          <a:prstGeom prst="ellipse">
            <a:avLst/>
          </a:prstGeom>
          <a:solidFill>
            <a:srgbClr val="00BBFF"/>
          </a:solidFill>
        </p:spPr>
        <p:txBody>
          <a:bodyPr lIns="0" tIns="0" rIns="0" bIns="0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210909" indent="0">
              <a:buNone/>
              <a:defRPr sz="2000" b="1">
                <a:solidFill>
                  <a:schemeClr val="bg1"/>
                </a:solidFill>
              </a:defRPr>
            </a:lvl2pPr>
            <a:lvl3pPr marL="431318" indent="0">
              <a:buNone/>
              <a:defRPr sz="2000" b="1">
                <a:solidFill>
                  <a:schemeClr val="bg1"/>
                </a:solidFill>
              </a:defRPr>
            </a:lvl3pPr>
            <a:lvl4pPr marL="642227" indent="0">
              <a:buNone/>
              <a:defRPr sz="2000" b="1">
                <a:solidFill>
                  <a:schemeClr val="bg1"/>
                </a:solidFill>
              </a:defRPr>
            </a:lvl4pPr>
            <a:lvl5pPr marL="862636" indent="0">
              <a:buNone/>
              <a:defRPr sz="2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Titel der Konferenz bearbeiten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953535" y="3609407"/>
            <a:ext cx="3083011" cy="5127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10417" indent="0" algn="ctr">
              <a:buNone/>
              <a:defRPr sz="1795"/>
            </a:lvl2pPr>
            <a:lvl3pPr marL="820834" indent="0" algn="ctr">
              <a:buNone/>
              <a:defRPr sz="1616"/>
            </a:lvl3pPr>
            <a:lvl4pPr marL="1231251" indent="0" algn="ctr">
              <a:buNone/>
              <a:defRPr sz="1436"/>
            </a:lvl4pPr>
            <a:lvl5pPr marL="1641668" indent="0" algn="ctr">
              <a:buNone/>
              <a:defRPr sz="1436"/>
            </a:lvl5pPr>
            <a:lvl6pPr marL="2052085" indent="0" algn="ctr">
              <a:buNone/>
              <a:defRPr sz="1436"/>
            </a:lvl6pPr>
            <a:lvl7pPr marL="2462502" indent="0" algn="ctr">
              <a:buNone/>
              <a:defRPr sz="1436"/>
            </a:lvl7pPr>
            <a:lvl8pPr marL="2872919" indent="0" algn="ctr">
              <a:buNone/>
              <a:defRPr sz="1436"/>
            </a:lvl8pPr>
            <a:lvl9pPr marL="3283336" indent="0" algn="ctr">
              <a:buNone/>
              <a:defRPr sz="1436"/>
            </a:lvl9pPr>
          </a:lstStyle>
          <a:p>
            <a:r>
              <a:rPr lang="de-DE" dirty="0"/>
              <a:t>Name, Datum Ort der Konferenz durch Klicken bearbeiten</a:t>
            </a:r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75" y="410000"/>
            <a:ext cx="2524829" cy="575838"/>
          </a:xfrm>
          <a:prstGeom prst="rect">
            <a:avLst/>
          </a:prstGeom>
        </p:spPr>
      </p:pic>
      <p:sp>
        <p:nvSpPr>
          <p:cNvPr id="15" name="Textfeld 14"/>
          <p:cNvSpPr txBox="1"/>
          <p:nvPr userDrawn="1"/>
        </p:nvSpPr>
        <p:spPr>
          <a:xfrm>
            <a:off x="1123298" y="773921"/>
            <a:ext cx="3065627" cy="27597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500" noProof="0" dirty="0"/>
              <a:t>Institute for Structural Mechanics</a:t>
            </a:r>
          </a:p>
        </p:txBody>
      </p:sp>
    </p:spTree>
    <p:extLst>
      <p:ext uri="{BB962C8B-B14F-4D97-AF65-F5344CB8AC3E}">
        <p14:creationId xmlns:p14="http://schemas.microsoft.com/office/powerpoint/2010/main" val="127913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447">
          <p15:clr>
            <a:srgbClr val="FBAE40"/>
          </p15:clr>
        </p15:guide>
        <p15:guide id="2" pos="295">
          <p15:clr>
            <a:srgbClr val="FBAE40"/>
          </p15:clr>
        </p15:guide>
        <p15:guide id="3" pos="659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k object 16"/>
          <p:cNvSpPr/>
          <p:nvPr userDrawn="1"/>
        </p:nvSpPr>
        <p:spPr>
          <a:xfrm>
            <a:off x="0" y="0"/>
            <a:ext cx="10944225" cy="68405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sp>
        <p:nvSpPr>
          <p:cNvPr id="8" name="bk object 17"/>
          <p:cNvSpPr/>
          <p:nvPr userDrawn="1"/>
        </p:nvSpPr>
        <p:spPr>
          <a:xfrm>
            <a:off x="1531939" y="0"/>
            <a:ext cx="7832720" cy="4699448"/>
          </a:xfrm>
          <a:custGeom>
            <a:avLst/>
            <a:gdLst/>
            <a:ahLst/>
            <a:cxnLst/>
            <a:rect l="l" t="t" r="r" b="b"/>
            <a:pathLst>
              <a:path w="6544309" h="3926204">
                <a:moveTo>
                  <a:pt x="68016" y="0"/>
                </a:moveTo>
                <a:lnTo>
                  <a:pt x="42823" y="123182"/>
                </a:lnTo>
                <a:lnTo>
                  <a:pt x="10846" y="385553"/>
                </a:lnTo>
                <a:lnTo>
                  <a:pt x="0" y="653897"/>
                </a:lnTo>
                <a:lnTo>
                  <a:pt x="10846" y="922242"/>
                </a:lnTo>
                <a:lnTo>
                  <a:pt x="42823" y="1184612"/>
                </a:lnTo>
                <a:lnTo>
                  <a:pt x="95089" y="1440166"/>
                </a:lnTo>
                <a:lnTo>
                  <a:pt x="166802" y="1688062"/>
                </a:lnTo>
                <a:lnTo>
                  <a:pt x="257120" y="1927457"/>
                </a:lnTo>
                <a:lnTo>
                  <a:pt x="365200" y="2157510"/>
                </a:lnTo>
                <a:lnTo>
                  <a:pt x="490201" y="2377378"/>
                </a:lnTo>
                <a:lnTo>
                  <a:pt x="631281" y="2586220"/>
                </a:lnTo>
                <a:lnTo>
                  <a:pt x="787597" y="2783193"/>
                </a:lnTo>
                <a:lnTo>
                  <a:pt x="958308" y="2967456"/>
                </a:lnTo>
                <a:lnTo>
                  <a:pt x="1142571" y="3138167"/>
                </a:lnTo>
                <a:lnTo>
                  <a:pt x="1339545" y="3294482"/>
                </a:lnTo>
                <a:lnTo>
                  <a:pt x="1548387" y="3435561"/>
                </a:lnTo>
                <a:lnTo>
                  <a:pt x="1768256" y="3560562"/>
                </a:lnTo>
                <a:lnTo>
                  <a:pt x="1998308" y="3668642"/>
                </a:lnTo>
                <a:lnTo>
                  <a:pt x="2237703" y="3758959"/>
                </a:lnTo>
                <a:lnTo>
                  <a:pt x="2485598" y="3830671"/>
                </a:lnTo>
                <a:lnTo>
                  <a:pt x="2741151" y="3882937"/>
                </a:lnTo>
                <a:lnTo>
                  <a:pt x="3003520" y="3914914"/>
                </a:lnTo>
                <a:lnTo>
                  <a:pt x="3271862" y="3925760"/>
                </a:lnTo>
                <a:lnTo>
                  <a:pt x="3540207" y="3914914"/>
                </a:lnTo>
                <a:lnTo>
                  <a:pt x="3802577" y="3882937"/>
                </a:lnTo>
                <a:lnTo>
                  <a:pt x="4058131" y="3830671"/>
                </a:lnTo>
                <a:lnTo>
                  <a:pt x="4306027" y="3758959"/>
                </a:lnTo>
                <a:lnTo>
                  <a:pt x="4545422" y="3668642"/>
                </a:lnTo>
                <a:lnTo>
                  <a:pt x="4775475" y="3560562"/>
                </a:lnTo>
                <a:lnTo>
                  <a:pt x="4995343" y="3435561"/>
                </a:lnTo>
                <a:lnTo>
                  <a:pt x="5204185" y="3294482"/>
                </a:lnTo>
                <a:lnTo>
                  <a:pt x="5401159" y="3138167"/>
                </a:lnTo>
                <a:lnTo>
                  <a:pt x="5585421" y="2967456"/>
                </a:lnTo>
                <a:lnTo>
                  <a:pt x="5756132" y="2783193"/>
                </a:lnTo>
                <a:lnTo>
                  <a:pt x="5912448" y="2586220"/>
                </a:lnTo>
                <a:lnTo>
                  <a:pt x="6053527" y="2377378"/>
                </a:lnTo>
                <a:lnTo>
                  <a:pt x="6178527" y="2157510"/>
                </a:lnTo>
                <a:lnTo>
                  <a:pt x="6286607" y="1927457"/>
                </a:lnTo>
                <a:lnTo>
                  <a:pt x="6376924" y="1688062"/>
                </a:lnTo>
                <a:lnTo>
                  <a:pt x="6448637" y="1440166"/>
                </a:lnTo>
                <a:lnTo>
                  <a:pt x="6500902" y="1184612"/>
                </a:lnTo>
                <a:lnTo>
                  <a:pt x="6532879" y="922242"/>
                </a:lnTo>
                <a:lnTo>
                  <a:pt x="6543725" y="653897"/>
                </a:lnTo>
                <a:lnTo>
                  <a:pt x="6532879" y="385553"/>
                </a:lnTo>
                <a:lnTo>
                  <a:pt x="6500902" y="123182"/>
                </a:lnTo>
                <a:lnTo>
                  <a:pt x="6475709" y="0"/>
                </a:lnTo>
                <a:lnTo>
                  <a:pt x="68016" y="0"/>
                </a:lnTo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99789" y="1077250"/>
            <a:ext cx="4928863" cy="1628802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Kapitel durch Klicken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899789" y="753867"/>
            <a:ext cx="4928863" cy="26524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aseline="0">
                <a:solidFill>
                  <a:schemeClr val="tx1"/>
                </a:solidFill>
              </a:defRPr>
            </a:lvl1pPr>
            <a:lvl2pPr marL="410417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2pPr>
            <a:lvl3pPr marL="820834" indent="0">
              <a:buNone/>
              <a:defRPr sz="1616">
                <a:solidFill>
                  <a:schemeClr val="tx1">
                    <a:tint val="75000"/>
                  </a:schemeClr>
                </a:solidFill>
              </a:defRPr>
            </a:lvl3pPr>
            <a:lvl4pPr marL="1231251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4pPr>
            <a:lvl5pPr marL="1641668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5pPr>
            <a:lvl6pPr marL="2052085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6pPr>
            <a:lvl7pPr marL="2462502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7pPr>
            <a:lvl8pPr marL="2872919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8pPr>
            <a:lvl9pPr marL="3283336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Kapitelnummer</a:t>
            </a:r>
          </a:p>
        </p:txBody>
      </p:sp>
    </p:spTree>
    <p:extLst>
      <p:ext uri="{BB962C8B-B14F-4D97-AF65-F5344CB8AC3E}">
        <p14:creationId xmlns:p14="http://schemas.microsoft.com/office/powerpoint/2010/main" val="2710761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Unterkap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99788" y="2693125"/>
            <a:ext cx="6614627" cy="1077250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Unterkapitel durch Klicken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899789" y="2326861"/>
            <a:ext cx="3622616" cy="26524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10417" indent="0">
              <a:buNone/>
              <a:defRPr sz="1795">
                <a:solidFill>
                  <a:schemeClr val="tx1">
                    <a:tint val="75000"/>
                  </a:schemeClr>
                </a:solidFill>
              </a:defRPr>
            </a:lvl2pPr>
            <a:lvl3pPr marL="820834" indent="0">
              <a:buNone/>
              <a:defRPr sz="1616">
                <a:solidFill>
                  <a:schemeClr val="tx1">
                    <a:tint val="75000"/>
                  </a:schemeClr>
                </a:solidFill>
              </a:defRPr>
            </a:lvl3pPr>
            <a:lvl4pPr marL="1231251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4pPr>
            <a:lvl5pPr marL="1641668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5pPr>
            <a:lvl6pPr marL="2052085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6pPr>
            <a:lvl7pPr marL="2462502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7pPr>
            <a:lvl8pPr marL="2872919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8pPr>
            <a:lvl9pPr marL="3283336" indent="0">
              <a:buNone/>
              <a:defRPr sz="14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Unterkapitelnummer</a:t>
            </a:r>
          </a:p>
        </p:txBody>
      </p:sp>
    </p:spTree>
    <p:extLst>
      <p:ext uri="{BB962C8B-B14F-4D97-AF65-F5344CB8AC3E}">
        <p14:creationId xmlns:p14="http://schemas.microsoft.com/office/powerpoint/2010/main" val="3178261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/>
          <p:cNvSpPr/>
          <p:nvPr userDrawn="1"/>
        </p:nvSpPr>
        <p:spPr>
          <a:xfrm>
            <a:off x="490896" y="-109412"/>
            <a:ext cx="8615536" cy="5740732"/>
          </a:xfrm>
          <a:custGeom>
            <a:avLst/>
            <a:gdLst/>
            <a:ahLst/>
            <a:cxnLst/>
            <a:rect l="l" t="t" r="r" b="b"/>
            <a:pathLst>
              <a:path w="7198359" h="4796155">
                <a:moveTo>
                  <a:pt x="6992384" y="0"/>
                </a:moveTo>
                <a:lnTo>
                  <a:pt x="205721" y="0"/>
                </a:lnTo>
                <a:lnTo>
                  <a:pt x="183482" y="58947"/>
                </a:lnTo>
                <a:lnTo>
                  <a:pt x="104598" y="331632"/>
                </a:lnTo>
                <a:lnTo>
                  <a:pt x="47105" y="612741"/>
                </a:lnTo>
                <a:lnTo>
                  <a:pt x="11930" y="901348"/>
                </a:lnTo>
                <a:lnTo>
                  <a:pt x="0" y="1196526"/>
                </a:lnTo>
                <a:lnTo>
                  <a:pt x="11930" y="1491704"/>
                </a:lnTo>
                <a:lnTo>
                  <a:pt x="47105" y="1780311"/>
                </a:lnTo>
                <a:lnTo>
                  <a:pt x="104598" y="2061420"/>
                </a:lnTo>
                <a:lnTo>
                  <a:pt x="183482" y="2334105"/>
                </a:lnTo>
                <a:lnTo>
                  <a:pt x="282831" y="2597440"/>
                </a:lnTo>
                <a:lnTo>
                  <a:pt x="401719" y="2850498"/>
                </a:lnTo>
                <a:lnTo>
                  <a:pt x="539220" y="3092354"/>
                </a:lnTo>
                <a:lnTo>
                  <a:pt x="694408" y="3322080"/>
                </a:lnTo>
                <a:lnTo>
                  <a:pt x="866356" y="3538751"/>
                </a:lnTo>
                <a:lnTo>
                  <a:pt x="1054138" y="3741441"/>
                </a:lnTo>
                <a:lnTo>
                  <a:pt x="1256827" y="3929223"/>
                </a:lnTo>
                <a:lnTo>
                  <a:pt x="1473498" y="4101171"/>
                </a:lnTo>
                <a:lnTo>
                  <a:pt x="1703225" y="4256358"/>
                </a:lnTo>
                <a:lnTo>
                  <a:pt x="1945080" y="4393859"/>
                </a:lnTo>
                <a:lnTo>
                  <a:pt x="2198139" y="4512748"/>
                </a:lnTo>
                <a:lnTo>
                  <a:pt x="2461473" y="4612097"/>
                </a:lnTo>
                <a:lnTo>
                  <a:pt x="2734158" y="4690981"/>
                </a:lnTo>
                <a:lnTo>
                  <a:pt x="3015267" y="4748474"/>
                </a:lnTo>
                <a:lnTo>
                  <a:pt x="3303874" y="4783648"/>
                </a:lnTo>
                <a:lnTo>
                  <a:pt x="3599053" y="4795579"/>
                </a:lnTo>
                <a:lnTo>
                  <a:pt x="3894231" y="4783648"/>
                </a:lnTo>
                <a:lnTo>
                  <a:pt x="4182838" y="4748474"/>
                </a:lnTo>
                <a:lnTo>
                  <a:pt x="4463947" y="4690981"/>
                </a:lnTo>
                <a:lnTo>
                  <a:pt x="4736632" y="4612097"/>
                </a:lnTo>
                <a:lnTo>
                  <a:pt x="4999966" y="4512748"/>
                </a:lnTo>
                <a:lnTo>
                  <a:pt x="5253025" y="4393859"/>
                </a:lnTo>
                <a:lnTo>
                  <a:pt x="5494880" y="4256358"/>
                </a:lnTo>
                <a:lnTo>
                  <a:pt x="5724607" y="4101171"/>
                </a:lnTo>
                <a:lnTo>
                  <a:pt x="5941278" y="3929223"/>
                </a:lnTo>
                <a:lnTo>
                  <a:pt x="6143967" y="3741441"/>
                </a:lnTo>
                <a:lnTo>
                  <a:pt x="6331749" y="3538751"/>
                </a:lnTo>
                <a:lnTo>
                  <a:pt x="6503697" y="3322080"/>
                </a:lnTo>
                <a:lnTo>
                  <a:pt x="6658885" y="3092354"/>
                </a:lnTo>
                <a:lnTo>
                  <a:pt x="6796386" y="2850498"/>
                </a:lnTo>
                <a:lnTo>
                  <a:pt x="6915274" y="2597440"/>
                </a:lnTo>
                <a:lnTo>
                  <a:pt x="7014623" y="2334105"/>
                </a:lnTo>
                <a:lnTo>
                  <a:pt x="7093507" y="2061420"/>
                </a:lnTo>
                <a:lnTo>
                  <a:pt x="7151000" y="1780311"/>
                </a:lnTo>
                <a:lnTo>
                  <a:pt x="7186175" y="1491704"/>
                </a:lnTo>
                <a:lnTo>
                  <a:pt x="7198106" y="1196526"/>
                </a:lnTo>
                <a:lnTo>
                  <a:pt x="7186175" y="901348"/>
                </a:lnTo>
                <a:lnTo>
                  <a:pt x="7151000" y="612741"/>
                </a:lnTo>
                <a:lnTo>
                  <a:pt x="7093507" y="331632"/>
                </a:lnTo>
                <a:lnTo>
                  <a:pt x="7014623" y="58947"/>
                </a:lnTo>
                <a:lnTo>
                  <a:pt x="6992384" y="0"/>
                </a:lnTo>
                <a:close/>
              </a:path>
            </a:pathLst>
          </a:custGeom>
          <a:solidFill>
            <a:srgbClr val="323232"/>
          </a:solidFill>
        </p:spPr>
        <p:txBody>
          <a:bodyPr wrap="square" lIns="0" tIns="0" rIns="0" bIns="0" rtlCol="0"/>
          <a:lstStyle/>
          <a:p>
            <a:pPr>
              <a:lnSpc>
                <a:spcPct val="120000"/>
              </a:lnSpc>
            </a:pPr>
            <a:endParaRPr lang="de-DE" sz="2011" dirty="0"/>
          </a:p>
        </p:txBody>
      </p:sp>
      <p:sp>
        <p:nvSpPr>
          <p:cNvPr id="6" name="object 3"/>
          <p:cNvSpPr/>
          <p:nvPr userDrawn="1"/>
        </p:nvSpPr>
        <p:spPr>
          <a:xfrm>
            <a:off x="6653862" y="3639192"/>
            <a:ext cx="2452570" cy="2452713"/>
          </a:xfrm>
          <a:custGeom>
            <a:avLst/>
            <a:gdLst/>
            <a:ahLst/>
            <a:cxnLst/>
            <a:rect l="l" t="t" r="r" b="b"/>
            <a:pathLst>
              <a:path w="2049145" h="2049145">
                <a:moveTo>
                  <a:pt x="1024432" y="0"/>
                </a:moveTo>
                <a:lnTo>
                  <a:pt x="940414" y="3395"/>
                </a:lnTo>
                <a:lnTo>
                  <a:pt x="858266" y="13407"/>
                </a:lnTo>
                <a:lnTo>
                  <a:pt x="778251" y="29772"/>
                </a:lnTo>
                <a:lnTo>
                  <a:pt x="700635" y="52225"/>
                </a:lnTo>
                <a:lnTo>
                  <a:pt x="625679" y="80504"/>
                </a:lnTo>
                <a:lnTo>
                  <a:pt x="553649" y="114344"/>
                </a:lnTo>
                <a:lnTo>
                  <a:pt x="484808" y="153482"/>
                </a:lnTo>
                <a:lnTo>
                  <a:pt x="419418" y="197654"/>
                </a:lnTo>
                <a:lnTo>
                  <a:pt x="357745" y="246597"/>
                </a:lnTo>
                <a:lnTo>
                  <a:pt x="300051" y="300047"/>
                </a:lnTo>
                <a:lnTo>
                  <a:pt x="246601" y="357740"/>
                </a:lnTo>
                <a:lnTo>
                  <a:pt x="197657" y="419413"/>
                </a:lnTo>
                <a:lnTo>
                  <a:pt x="153485" y="484802"/>
                </a:lnTo>
                <a:lnTo>
                  <a:pt x="114346" y="553644"/>
                </a:lnTo>
                <a:lnTo>
                  <a:pt x="80505" y="625674"/>
                </a:lnTo>
                <a:lnTo>
                  <a:pt x="52226" y="700630"/>
                </a:lnTo>
                <a:lnTo>
                  <a:pt x="29773" y="778247"/>
                </a:lnTo>
                <a:lnTo>
                  <a:pt x="13408" y="858262"/>
                </a:lnTo>
                <a:lnTo>
                  <a:pt x="3396" y="940412"/>
                </a:lnTo>
                <a:lnTo>
                  <a:pt x="0" y="1024432"/>
                </a:lnTo>
                <a:lnTo>
                  <a:pt x="3396" y="1108453"/>
                </a:lnTo>
                <a:lnTo>
                  <a:pt x="13408" y="1190602"/>
                </a:lnTo>
                <a:lnTo>
                  <a:pt x="29773" y="1270617"/>
                </a:lnTo>
                <a:lnTo>
                  <a:pt x="52226" y="1348235"/>
                </a:lnTo>
                <a:lnTo>
                  <a:pt x="80505" y="1423190"/>
                </a:lnTo>
                <a:lnTo>
                  <a:pt x="114346" y="1495221"/>
                </a:lnTo>
                <a:lnTo>
                  <a:pt x="153485" y="1564063"/>
                </a:lnTo>
                <a:lnTo>
                  <a:pt x="197657" y="1629452"/>
                </a:lnTo>
                <a:lnTo>
                  <a:pt x="246601" y="1691125"/>
                </a:lnTo>
                <a:lnTo>
                  <a:pt x="300051" y="1748818"/>
                </a:lnTo>
                <a:lnTo>
                  <a:pt x="357745" y="1802268"/>
                </a:lnTo>
                <a:lnTo>
                  <a:pt x="419418" y="1851211"/>
                </a:lnTo>
                <a:lnTo>
                  <a:pt x="484808" y="1895383"/>
                </a:lnTo>
                <a:lnTo>
                  <a:pt x="553649" y="1934521"/>
                </a:lnTo>
                <a:lnTo>
                  <a:pt x="625679" y="1968361"/>
                </a:lnTo>
                <a:lnTo>
                  <a:pt x="700635" y="1996639"/>
                </a:lnTo>
                <a:lnTo>
                  <a:pt x="778251" y="2019093"/>
                </a:lnTo>
                <a:lnTo>
                  <a:pt x="858266" y="2035457"/>
                </a:lnTo>
                <a:lnTo>
                  <a:pt x="940414" y="2045469"/>
                </a:lnTo>
                <a:lnTo>
                  <a:pt x="1024432" y="2048865"/>
                </a:lnTo>
                <a:lnTo>
                  <a:pt x="1108453" y="2045469"/>
                </a:lnTo>
                <a:lnTo>
                  <a:pt x="1190602" y="2035457"/>
                </a:lnTo>
                <a:lnTo>
                  <a:pt x="1270617" y="2019093"/>
                </a:lnTo>
                <a:lnTo>
                  <a:pt x="1348235" y="1996639"/>
                </a:lnTo>
                <a:lnTo>
                  <a:pt x="1423190" y="1968361"/>
                </a:lnTo>
                <a:lnTo>
                  <a:pt x="1495221" y="1934521"/>
                </a:lnTo>
                <a:lnTo>
                  <a:pt x="1564063" y="1895383"/>
                </a:lnTo>
                <a:lnTo>
                  <a:pt x="1629452" y="1851211"/>
                </a:lnTo>
                <a:lnTo>
                  <a:pt x="1691125" y="1802268"/>
                </a:lnTo>
                <a:lnTo>
                  <a:pt x="1748818" y="1748818"/>
                </a:lnTo>
                <a:lnTo>
                  <a:pt x="1802268" y="1691125"/>
                </a:lnTo>
                <a:lnTo>
                  <a:pt x="1851211" y="1629452"/>
                </a:lnTo>
                <a:lnTo>
                  <a:pt x="1895383" y="1564063"/>
                </a:lnTo>
                <a:lnTo>
                  <a:pt x="1934521" y="1495221"/>
                </a:lnTo>
                <a:lnTo>
                  <a:pt x="1968361" y="1423190"/>
                </a:lnTo>
                <a:lnTo>
                  <a:pt x="1996639" y="1348235"/>
                </a:lnTo>
                <a:lnTo>
                  <a:pt x="2019093" y="1270617"/>
                </a:lnTo>
                <a:lnTo>
                  <a:pt x="2035457" y="1190602"/>
                </a:lnTo>
                <a:lnTo>
                  <a:pt x="2045469" y="1108453"/>
                </a:lnTo>
                <a:lnTo>
                  <a:pt x="2048865" y="1024432"/>
                </a:lnTo>
                <a:lnTo>
                  <a:pt x="2045469" y="940412"/>
                </a:lnTo>
                <a:lnTo>
                  <a:pt x="2035457" y="858262"/>
                </a:lnTo>
                <a:lnTo>
                  <a:pt x="2019093" y="778247"/>
                </a:lnTo>
                <a:lnTo>
                  <a:pt x="1996639" y="700630"/>
                </a:lnTo>
                <a:lnTo>
                  <a:pt x="1968361" y="625674"/>
                </a:lnTo>
                <a:lnTo>
                  <a:pt x="1934521" y="553644"/>
                </a:lnTo>
                <a:lnTo>
                  <a:pt x="1895383" y="484802"/>
                </a:lnTo>
                <a:lnTo>
                  <a:pt x="1851211" y="419413"/>
                </a:lnTo>
                <a:lnTo>
                  <a:pt x="1802268" y="357740"/>
                </a:lnTo>
                <a:lnTo>
                  <a:pt x="1748818" y="300047"/>
                </a:lnTo>
                <a:lnTo>
                  <a:pt x="1691125" y="246597"/>
                </a:lnTo>
                <a:lnTo>
                  <a:pt x="1629452" y="197654"/>
                </a:lnTo>
                <a:lnTo>
                  <a:pt x="1564063" y="153482"/>
                </a:lnTo>
                <a:lnTo>
                  <a:pt x="1495221" y="114344"/>
                </a:lnTo>
                <a:lnTo>
                  <a:pt x="1423190" y="80504"/>
                </a:lnTo>
                <a:lnTo>
                  <a:pt x="1348235" y="52225"/>
                </a:lnTo>
                <a:lnTo>
                  <a:pt x="1270617" y="29772"/>
                </a:lnTo>
                <a:lnTo>
                  <a:pt x="1190602" y="13407"/>
                </a:lnTo>
                <a:lnTo>
                  <a:pt x="1108453" y="3395"/>
                </a:lnTo>
                <a:lnTo>
                  <a:pt x="1024432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sp>
        <p:nvSpPr>
          <p:cNvPr id="7" name="object 8"/>
          <p:cNvSpPr txBox="1"/>
          <p:nvPr userDrawn="1"/>
        </p:nvSpPr>
        <p:spPr>
          <a:xfrm>
            <a:off x="7070197" y="1945898"/>
            <a:ext cx="1550432" cy="36676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201">
              <a:lnSpc>
                <a:spcPts val="28600"/>
              </a:lnSpc>
            </a:pPr>
            <a:r>
              <a:rPr lang="de-DE" sz="23938" b="1" dirty="0">
                <a:solidFill>
                  <a:srgbClr val="BFBFBF"/>
                </a:solidFill>
                <a:latin typeface="Arial"/>
                <a:cs typeface="Arial"/>
              </a:rPr>
              <a:t>„</a:t>
            </a:r>
            <a:endParaRPr lang="de-DE" sz="23938" dirty="0">
              <a:latin typeface="Arial"/>
              <a:cs typeface="Arial"/>
            </a:endParaRP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029421" y="1120340"/>
            <a:ext cx="5786443" cy="22170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</a:defRPr>
            </a:lvl1pPr>
            <a:lvl2pPr>
              <a:defRPr sz="4069" b="1">
                <a:solidFill>
                  <a:schemeClr val="bg1"/>
                </a:solidFill>
              </a:defRPr>
            </a:lvl2pPr>
            <a:lvl3pPr>
              <a:defRPr sz="4069" b="1">
                <a:solidFill>
                  <a:schemeClr val="bg1"/>
                </a:solidFill>
              </a:defRPr>
            </a:lvl3pPr>
            <a:lvl4pPr>
              <a:defRPr sz="4069" b="1">
                <a:solidFill>
                  <a:schemeClr val="bg1"/>
                </a:solidFill>
              </a:defRPr>
            </a:lvl4pPr>
            <a:lvl5pPr>
              <a:defRPr sz="4069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Zitat durch Klicken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029422" y="3619560"/>
            <a:ext cx="4554972" cy="5553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56835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k object 16"/>
          <p:cNvSpPr/>
          <p:nvPr userDrawn="1"/>
        </p:nvSpPr>
        <p:spPr>
          <a:xfrm>
            <a:off x="0" y="0"/>
            <a:ext cx="10944225" cy="68405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89" y="412381"/>
            <a:ext cx="2461813" cy="517078"/>
          </a:xfrm>
          <a:prstGeom prst="rect">
            <a:avLst/>
          </a:prstGeom>
        </p:spPr>
      </p:pic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91198" y="2542310"/>
            <a:ext cx="1723500" cy="17236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436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7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602485" y="2783614"/>
            <a:ext cx="3937783" cy="258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9" name="Textfeld 8"/>
          <p:cNvSpPr txBox="1"/>
          <p:nvPr userDrawn="1"/>
        </p:nvSpPr>
        <p:spPr>
          <a:xfrm>
            <a:off x="2602485" y="3300694"/>
            <a:ext cx="2647322" cy="9682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>
                <a:solidFill>
                  <a:schemeClr val="bg1"/>
                </a:solidFill>
              </a:rPr>
              <a:t>E-Mail	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>
                <a:solidFill>
                  <a:schemeClr val="bg1"/>
                </a:solidFill>
              </a:rPr>
              <a:t>Telefon 	+49 (711) 685-</a:t>
            </a:r>
          </a:p>
          <a:p>
            <a:pPr marL="0" marR="0" lvl="0" indent="0" algn="l" defTabSz="820834" rtl="0" eaLnBrk="1" fontAlgn="auto" latinLnBrk="0" hangingPunct="1">
              <a:lnSpc>
                <a:spcPct val="120000"/>
              </a:lnSpc>
              <a:spcBef>
                <a:spcPts val="239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647927" algn="l"/>
              </a:tabLst>
              <a:defRPr/>
            </a:pPr>
            <a:r>
              <a:rPr lang="de-DE" sz="1400" dirty="0">
                <a:solidFill>
                  <a:schemeClr val="bg1"/>
                </a:solidFill>
              </a:rPr>
              <a:t>Fax 	+49 (711) 685-</a:t>
            </a:r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404957" y="3581194"/>
            <a:ext cx="959213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#####</a:t>
            </a:r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404957" y="3862869"/>
            <a:ext cx="959213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#####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2602485" y="4421034"/>
            <a:ext cx="3937783" cy="85239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>
                <a:solidFill>
                  <a:schemeClr val="bg1"/>
                </a:solidFill>
              </a:rPr>
              <a:t>Universität Stuttgart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>
                <a:solidFill>
                  <a:schemeClr val="bg1"/>
                </a:solidFill>
              </a:rPr>
              <a:t>Institut für Baustatik und Baudynamik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>
                <a:solidFill>
                  <a:schemeClr val="bg1"/>
                </a:solidFill>
              </a:rPr>
              <a:t>Pfaffenwaldring 7, 70569 Stuttgart</a:t>
            </a:r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251964" y="3300116"/>
            <a:ext cx="3288305" cy="258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480307" y="1701898"/>
            <a:ext cx="2585250" cy="3878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2400" b="1" dirty="0">
                <a:solidFill>
                  <a:schemeClr val="bg1"/>
                </a:solidFill>
              </a:rPr>
              <a:t>Vielen Dank!</a:t>
            </a:r>
          </a:p>
        </p:txBody>
      </p:sp>
    </p:spTree>
    <p:extLst>
      <p:ext uri="{BB962C8B-B14F-4D97-AF65-F5344CB8AC3E}">
        <p14:creationId xmlns:p14="http://schemas.microsoft.com/office/powerpoint/2010/main" val="4116120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k object 16"/>
          <p:cNvSpPr/>
          <p:nvPr userDrawn="1"/>
        </p:nvSpPr>
        <p:spPr>
          <a:xfrm>
            <a:off x="-2381" y="0"/>
            <a:ext cx="10944225" cy="684053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de-DE" sz="2011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89" y="412381"/>
            <a:ext cx="2461813" cy="517078"/>
          </a:xfrm>
          <a:prstGeom prst="rect">
            <a:avLst/>
          </a:prstGeom>
        </p:spPr>
      </p:pic>
      <p:sp>
        <p:nvSpPr>
          <p:cNvPr id="6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491198" y="2542310"/>
            <a:ext cx="1723500" cy="1723600"/>
          </a:xfrm>
          <a:prstGeom prst="ellipse">
            <a:avLst/>
          </a:prstGeom>
          <a:solidFill>
            <a:schemeClr val="bg1"/>
          </a:solidFill>
        </p:spPr>
        <p:txBody>
          <a:bodyPr tIns="0"/>
          <a:lstStyle>
            <a:lvl1pPr marL="0" indent="0" algn="ctr">
              <a:buNone/>
              <a:defRPr sz="1436"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7" name="Textplatzhalt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602485" y="2783614"/>
            <a:ext cx="3937783" cy="258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Name</a:t>
            </a:r>
          </a:p>
        </p:txBody>
      </p:sp>
      <p:sp>
        <p:nvSpPr>
          <p:cNvPr id="9" name="Textfeld 8"/>
          <p:cNvSpPr txBox="1"/>
          <p:nvPr userDrawn="1"/>
        </p:nvSpPr>
        <p:spPr>
          <a:xfrm>
            <a:off x="2602485" y="3300694"/>
            <a:ext cx="2647322" cy="9682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>
                <a:solidFill>
                  <a:schemeClr val="bg1"/>
                </a:solidFill>
              </a:rPr>
              <a:t>Email	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de-DE" sz="1400" dirty="0">
                <a:solidFill>
                  <a:schemeClr val="bg1"/>
                </a:solidFill>
              </a:rPr>
              <a:t>Phone 	+49 (711) 685-</a:t>
            </a:r>
          </a:p>
          <a:p>
            <a:pPr marL="0" marR="0" lvl="0" indent="0" algn="l" defTabSz="820834" rtl="0" eaLnBrk="1" fontAlgn="auto" latinLnBrk="0" hangingPunct="1">
              <a:lnSpc>
                <a:spcPct val="120000"/>
              </a:lnSpc>
              <a:spcBef>
                <a:spcPts val="239"/>
              </a:spcBef>
              <a:spcAft>
                <a:spcPts val="0"/>
              </a:spcAft>
              <a:buClr>
                <a:schemeClr val="accent2"/>
              </a:buClr>
              <a:buSzTx/>
              <a:buFont typeface="Arial" panose="020B0604020202020204" pitchFamily="34" charset="0"/>
              <a:buNone/>
              <a:tabLst>
                <a:tab pos="647927" algn="l"/>
              </a:tabLst>
              <a:defRPr/>
            </a:pPr>
            <a:r>
              <a:rPr lang="de-DE" sz="1400" dirty="0">
                <a:solidFill>
                  <a:schemeClr val="bg1"/>
                </a:solidFill>
              </a:rPr>
              <a:t>Fax 	+49 (711) 685-</a:t>
            </a:r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4404163" y="3581194"/>
            <a:ext cx="959213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#####</a:t>
            </a:r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4404163" y="3862866"/>
            <a:ext cx="959213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#####</a:t>
            </a:r>
          </a:p>
        </p:txBody>
      </p:sp>
      <p:sp>
        <p:nvSpPr>
          <p:cNvPr id="11" name="Textfeld 10"/>
          <p:cNvSpPr txBox="1"/>
          <p:nvPr userDrawn="1"/>
        </p:nvSpPr>
        <p:spPr>
          <a:xfrm>
            <a:off x="2602485" y="4421034"/>
            <a:ext cx="3937783" cy="85239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en-US" sz="1400" noProof="0" dirty="0">
                <a:solidFill>
                  <a:schemeClr val="bg1"/>
                </a:solidFill>
              </a:rPr>
              <a:t>University</a:t>
            </a:r>
            <a:r>
              <a:rPr lang="en-US" sz="1400" baseline="0" noProof="0" dirty="0">
                <a:solidFill>
                  <a:schemeClr val="bg1"/>
                </a:solidFill>
              </a:rPr>
              <a:t> of </a:t>
            </a:r>
            <a:r>
              <a:rPr lang="en-US" sz="1400" noProof="0" dirty="0">
                <a:solidFill>
                  <a:schemeClr val="bg1"/>
                </a:solidFill>
              </a:rPr>
              <a:t>Stuttgart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en-US" sz="1400" noProof="0" dirty="0">
                <a:solidFill>
                  <a:schemeClr val="bg1"/>
                </a:solidFill>
              </a:rPr>
              <a:t>Institute of </a:t>
            </a:r>
            <a:r>
              <a:rPr lang="en-US" sz="1400" noProof="0" dirty="0" err="1">
                <a:solidFill>
                  <a:schemeClr val="bg1"/>
                </a:solidFill>
              </a:rPr>
              <a:t>Structrual</a:t>
            </a:r>
            <a:r>
              <a:rPr lang="en-US" sz="1400" noProof="0" dirty="0">
                <a:solidFill>
                  <a:schemeClr val="bg1"/>
                </a:solidFill>
              </a:rPr>
              <a:t> Mechanics</a:t>
            </a:r>
          </a:p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en-US" sz="1400" noProof="0" dirty="0" err="1">
                <a:solidFill>
                  <a:schemeClr val="bg1"/>
                </a:solidFill>
              </a:rPr>
              <a:t>Pfaffenwaldring</a:t>
            </a:r>
            <a:r>
              <a:rPr lang="en-US" sz="1400" noProof="0" dirty="0">
                <a:solidFill>
                  <a:schemeClr val="bg1"/>
                </a:solidFill>
              </a:rPr>
              <a:t> 7, 70569 Stuttgart, Germany</a:t>
            </a:r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3251964" y="3300116"/>
            <a:ext cx="3288305" cy="25854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Adresse eingeben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480307" y="1701898"/>
            <a:ext cx="2585250" cy="38781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 defTabSz="685800">
              <a:lnSpc>
                <a:spcPct val="12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49263" indent="-27305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2pPr>
            <a:lvl3pPr marL="715963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3pPr>
            <a:lvl4pPr marL="987425" indent="-271463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4pPr>
            <a:lvl5pPr marL="1254125" indent="-266700" defTabSz="685800">
              <a:lnSpc>
                <a:spcPct val="120000"/>
              </a:lnSpc>
              <a:spcBef>
                <a:spcPts val="375"/>
              </a:spcBef>
              <a:buFont typeface="Arial" panose="020B0604020202020204" pitchFamily="34" charset="0"/>
              <a:buChar char="–"/>
              <a:defRPr sz="1800">
                <a:solidFill>
                  <a:schemeClr val="bg1"/>
                </a:solidFill>
              </a:defRPr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pPr lvl="0">
              <a:spcBef>
                <a:spcPts val="239"/>
              </a:spcBef>
              <a:spcAft>
                <a:spcPts val="0"/>
              </a:spcAft>
              <a:tabLst>
                <a:tab pos="647927" algn="l"/>
              </a:tabLst>
            </a:pPr>
            <a:r>
              <a:rPr lang="en-US" sz="2400" b="1" noProof="0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01813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872113" y="1223963"/>
            <a:ext cx="7200000" cy="43200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spcBef>
                <a:spcPts val="0"/>
              </a:spcBef>
              <a:spcAft>
                <a:spcPts val="1800"/>
              </a:spcAft>
              <a:buNone/>
              <a:defRPr sz="1800" b="1">
                <a:solidFill>
                  <a:schemeClr val="accent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Gliederung bearbeiten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de-DE" dirty="0"/>
              <a:t>Folientitel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55720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 Kreise 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 noChangeAspect="1"/>
          </p:cNvSpPr>
          <p:nvPr>
            <p:ph type="pic" sz="quarter" idx="14"/>
          </p:nvPr>
        </p:nvSpPr>
        <p:spPr>
          <a:xfrm>
            <a:off x="577164" y="1335040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12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175918" y="1441390"/>
            <a:ext cx="7200000" cy="1080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1" name="Bildplatzhalter 7"/>
          <p:cNvSpPr>
            <a:spLocks noGrp="1" noChangeAspect="1"/>
          </p:cNvSpPr>
          <p:nvPr>
            <p:ph type="pic" sz="quarter" idx="17"/>
          </p:nvPr>
        </p:nvSpPr>
        <p:spPr>
          <a:xfrm>
            <a:off x="577164" y="3080006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22" name="Textplatzhalter 10"/>
          <p:cNvSpPr>
            <a:spLocks noGrp="1"/>
          </p:cNvSpPr>
          <p:nvPr>
            <p:ph type="body" sz="quarter" idx="18"/>
          </p:nvPr>
        </p:nvSpPr>
        <p:spPr>
          <a:xfrm>
            <a:off x="2175918" y="3186356"/>
            <a:ext cx="7200000" cy="1080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23" name="Bildplatzhalter 7"/>
          <p:cNvSpPr>
            <a:spLocks noGrp="1" noChangeAspect="1"/>
          </p:cNvSpPr>
          <p:nvPr>
            <p:ph type="pic" sz="quarter" idx="19"/>
          </p:nvPr>
        </p:nvSpPr>
        <p:spPr>
          <a:xfrm>
            <a:off x="577164" y="4782990"/>
            <a:ext cx="1292625" cy="12927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tIns="0"/>
          <a:lstStyle>
            <a:lvl1pPr marL="0" indent="0" algn="ctr">
              <a:buNone/>
              <a:defRPr sz="958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24" name="Textplatzhalter 10"/>
          <p:cNvSpPr>
            <a:spLocks noGrp="1"/>
          </p:cNvSpPr>
          <p:nvPr>
            <p:ph type="body" sz="quarter" idx="20"/>
          </p:nvPr>
        </p:nvSpPr>
        <p:spPr>
          <a:xfrm>
            <a:off x="2175918" y="4889340"/>
            <a:ext cx="7200000" cy="1080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spcBef>
                <a:spcPts val="0"/>
              </a:spcBef>
              <a:buNone/>
              <a:defRPr sz="16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58774" y="252000"/>
            <a:ext cx="8640000" cy="360000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de-DE" dirty="0"/>
              <a:t>Folientitel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878768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763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663" r:id="rId3"/>
    <p:sldLayoutId id="2147483676" r:id="rId4"/>
    <p:sldLayoutId id="2147483693" r:id="rId5"/>
    <p:sldLayoutId id="2147483687" r:id="rId6"/>
    <p:sldLayoutId id="2147483696" r:id="rId7"/>
  </p:sldLayoutIdLst>
  <p:hf hdr="0"/>
  <p:txStyles>
    <p:titleStyle>
      <a:lvl1pPr algn="l" defTabSz="820834" rtl="0" eaLnBrk="1" latinLnBrk="0" hangingPunct="1">
        <a:lnSpc>
          <a:spcPct val="90000"/>
        </a:lnSpc>
        <a:spcBef>
          <a:spcPct val="0"/>
        </a:spcBef>
        <a:buNone/>
        <a:defRPr sz="2154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209" indent="-205209" algn="l" defTabSz="820834" rtl="0" eaLnBrk="1" latinLnBrk="0" hangingPunct="1">
        <a:lnSpc>
          <a:spcPct val="120000"/>
        </a:lnSpc>
        <a:spcBef>
          <a:spcPts val="898"/>
        </a:spcBef>
        <a:buClr>
          <a:schemeClr val="accent1"/>
        </a:buClr>
        <a:buFont typeface="Arial" panose="020B0604020202020204" pitchFamily="34" charset="0"/>
        <a:buChar char="•"/>
        <a:defRPr sz="1915" kern="1200">
          <a:solidFill>
            <a:schemeClr val="tx1"/>
          </a:solidFill>
          <a:latin typeface="+mn-lt"/>
          <a:ea typeface="+mn-ea"/>
          <a:cs typeface="+mn-cs"/>
        </a:defRPr>
      </a:lvl1pPr>
      <a:lvl2pPr marL="431318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915" kern="1200">
          <a:solidFill>
            <a:schemeClr val="tx1"/>
          </a:solidFill>
          <a:latin typeface="+mn-lt"/>
          <a:ea typeface="+mn-ea"/>
          <a:cs typeface="+mn-cs"/>
        </a:defRPr>
      </a:lvl2pPr>
      <a:lvl3pPr marL="642227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3pPr>
      <a:lvl4pPr marL="862636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4pPr>
      <a:lvl5pPr marL="1073545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5pPr>
      <a:lvl6pPr marL="2257294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667711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3078128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488545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1pPr>
      <a:lvl2pPr marL="410417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2pPr>
      <a:lvl3pPr marL="820834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3pPr>
      <a:lvl4pPr marL="1231251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4pPr>
      <a:lvl5pPr marL="1641668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5pPr>
      <a:lvl6pPr marL="2052085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462502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2872919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283336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66">
          <p15:clr>
            <a:srgbClr val="F26B43"/>
          </p15:clr>
        </p15:guide>
        <p15:guide id="3" orient="horz" pos="392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8774" y="252000"/>
            <a:ext cx="8640000" cy="36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Folientitel durch Klicken bearbeiten</a:t>
            </a:r>
            <a:endParaRPr lang="en-US" dirty="0"/>
          </a:p>
        </p:txBody>
      </p:sp>
      <p:sp>
        <p:nvSpPr>
          <p:cNvPr id="13" name="Textfeld 12"/>
          <p:cNvSpPr txBox="1"/>
          <p:nvPr userDrawn="1"/>
        </p:nvSpPr>
        <p:spPr>
          <a:xfrm>
            <a:off x="358775" y="6479999"/>
            <a:ext cx="3973501" cy="180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de-DE" sz="1197" dirty="0"/>
              <a:t>Universität Stuttgart, Institut für Baustatik und Baudynamik</a:t>
            </a:r>
          </a:p>
        </p:txBody>
      </p:sp>
      <p:sp>
        <p:nvSpPr>
          <p:cNvPr id="14" name="Textfeld 13"/>
          <p:cNvSpPr txBox="1"/>
          <p:nvPr userDrawn="1"/>
        </p:nvSpPr>
        <p:spPr>
          <a:xfrm>
            <a:off x="9863998" y="6480000"/>
            <a:ext cx="720000" cy="180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r">
              <a:buClr>
                <a:schemeClr val="accent1"/>
              </a:buClr>
              <a:buFont typeface="Arial" panose="020B0604020202020204" pitchFamily="34" charset="0"/>
              <a:buNone/>
            </a:pPr>
            <a:fld id="{40FEDF60-E511-4BC6-8414-F4F333653327}" type="slidenum">
              <a:rPr lang="de-DE" sz="1197" smtClean="0"/>
              <a:pPr marL="0" indent="0" algn="r">
                <a:buClr>
                  <a:schemeClr val="accent1"/>
                </a:buClr>
                <a:buFont typeface="Arial" panose="020B0604020202020204" pitchFamily="34" charset="0"/>
                <a:buNone/>
              </a:pPr>
              <a:t>‹Nr.›</a:t>
            </a:fld>
            <a:endParaRPr lang="de-DE" sz="1197" dirty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41" y="250512"/>
            <a:ext cx="12566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223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94" r:id="rId2"/>
    <p:sldLayoutId id="2147483690" r:id="rId3"/>
    <p:sldLayoutId id="2147483697" r:id="rId4"/>
  </p:sldLayoutIdLst>
  <p:hf hdr="0"/>
  <p:txStyles>
    <p:titleStyle>
      <a:lvl1pPr algn="l" defTabSz="820834" rtl="0" eaLnBrk="1" latinLnBrk="0" hangingPunct="1">
        <a:lnSpc>
          <a:spcPct val="100000"/>
        </a:lnSpc>
        <a:spcBef>
          <a:spcPct val="0"/>
        </a:spcBef>
        <a:buNone/>
        <a:defRPr sz="2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0834" rtl="0" eaLnBrk="1" latinLnBrk="0" hangingPunct="1">
        <a:lnSpc>
          <a:spcPct val="120000"/>
        </a:lnSpc>
        <a:spcBef>
          <a:spcPts val="898"/>
        </a:spcBef>
        <a:buClr>
          <a:schemeClr val="accent1"/>
        </a:buClr>
        <a:buFont typeface="Arial" panose="020B0604020202020204" pitchFamily="34" charset="0"/>
        <a:buNone/>
        <a:defRPr sz="1915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431318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915" kern="1200">
          <a:solidFill>
            <a:schemeClr val="tx1"/>
          </a:solidFill>
          <a:latin typeface="+mn-lt"/>
          <a:ea typeface="+mn-ea"/>
          <a:cs typeface="+mn-cs"/>
        </a:defRPr>
      </a:lvl2pPr>
      <a:lvl3pPr marL="642227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3pPr>
      <a:lvl4pPr marL="862636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4pPr>
      <a:lvl5pPr marL="1073545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5pPr>
      <a:lvl6pPr marL="2257294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667711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3078128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488545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1pPr>
      <a:lvl2pPr marL="410417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2pPr>
      <a:lvl3pPr marL="820834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3pPr>
      <a:lvl4pPr marL="1231251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4pPr>
      <a:lvl5pPr marL="1641668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5pPr>
      <a:lvl6pPr marL="2052085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462502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2872919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283336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26" userDrawn="1">
          <p15:clr>
            <a:srgbClr val="F26B43"/>
          </p15:clr>
        </p15:guide>
        <p15:guide id="3" orient="horz" pos="3924" userDrawn="1">
          <p15:clr>
            <a:srgbClr val="F26B43"/>
          </p15:clr>
        </p15:guide>
        <p15:guide id="4" pos="6668" userDrawn="1">
          <p15:clr>
            <a:srgbClr val="F26B43"/>
          </p15:clr>
        </p15:guide>
        <p15:guide id="8" orient="horz" pos="544" userDrawn="1">
          <p15:clr>
            <a:srgbClr val="F26B43"/>
          </p15:clr>
        </p15:guide>
        <p15:guide id="9" orient="horz" pos="771" userDrawn="1">
          <p15:clr>
            <a:srgbClr val="F26B43"/>
          </p15:clr>
        </p15:guide>
        <p15:guide id="10" pos="344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8774" y="252000"/>
            <a:ext cx="8640000" cy="36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 err="1"/>
              <a:t>Folientitel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13" name="Textfeld 12"/>
          <p:cNvSpPr txBox="1"/>
          <p:nvPr userDrawn="1"/>
        </p:nvSpPr>
        <p:spPr>
          <a:xfrm>
            <a:off x="358775" y="6479999"/>
            <a:ext cx="3973501" cy="180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>
              <a:buClr>
                <a:schemeClr val="accent1"/>
              </a:buClr>
              <a:buFont typeface="Arial" panose="020B0604020202020204" pitchFamily="34" charset="0"/>
              <a:buNone/>
            </a:pPr>
            <a:r>
              <a:rPr lang="en-US" sz="1197" noProof="0" dirty="0"/>
              <a:t>University of Stuttgart, Institute for Structural Mechanics</a:t>
            </a:r>
          </a:p>
        </p:txBody>
      </p:sp>
      <p:sp>
        <p:nvSpPr>
          <p:cNvPr id="14" name="Textfeld 13"/>
          <p:cNvSpPr txBox="1"/>
          <p:nvPr userDrawn="1"/>
        </p:nvSpPr>
        <p:spPr>
          <a:xfrm>
            <a:off x="9863998" y="6480000"/>
            <a:ext cx="720000" cy="180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r">
              <a:buClr>
                <a:schemeClr val="accent1"/>
              </a:buClr>
              <a:buFont typeface="Arial" panose="020B0604020202020204" pitchFamily="34" charset="0"/>
              <a:buNone/>
            </a:pPr>
            <a:fld id="{40FEDF60-E511-4BC6-8414-F4F333653327}" type="slidenum">
              <a:rPr lang="de-DE" sz="1197" smtClean="0"/>
              <a:pPr marL="0" indent="0" algn="r">
                <a:buClr>
                  <a:schemeClr val="accent1"/>
                </a:buClr>
                <a:buFont typeface="Arial" panose="020B0604020202020204" pitchFamily="34" charset="0"/>
                <a:buNone/>
              </a:pPr>
              <a:t>‹Nr.›</a:t>
            </a:fld>
            <a:endParaRPr lang="de-DE" sz="1197" dirty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7341" y="250512"/>
            <a:ext cx="1256657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54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05" r:id="rId2"/>
    <p:sldLayoutId id="2147483706" r:id="rId3"/>
    <p:sldLayoutId id="2147483707" r:id="rId4"/>
  </p:sldLayoutIdLst>
  <p:hf hdr="0"/>
  <p:txStyles>
    <p:titleStyle>
      <a:lvl1pPr algn="l" defTabSz="820834" rtl="0" eaLnBrk="1" latinLnBrk="0" hangingPunct="1">
        <a:lnSpc>
          <a:spcPct val="100000"/>
        </a:lnSpc>
        <a:spcBef>
          <a:spcPct val="0"/>
        </a:spcBef>
        <a:buNone/>
        <a:defRPr sz="2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820834" rtl="0" eaLnBrk="1" latinLnBrk="0" hangingPunct="1">
        <a:lnSpc>
          <a:spcPct val="120000"/>
        </a:lnSpc>
        <a:spcBef>
          <a:spcPts val="898"/>
        </a:spcBef>
        <a:buClr>
          <a:schemeClr val="accent1"/>
        </a:buClr>
        <a:buFont typeface="Arial" panose="020B0604020202020204" pitchFamily="34" charset="0"/>
        <a:buNone/>
        <a:defRPr sz="1915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431318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915" kern="1200">
          <a:solidFill>
            <a:schemeClr val="tx1"/>
          </a:solidFill>
          <a:latin typeface="+mn-lt"/>
          <a:ea typeface="+mn-ea"/>
          <a:cs typeface="+mn-cs"/>
        </a:defRPr>
      </a:lvl2pPr>
      <a:lvl3pPr marL="642227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3pPr>
      <a:lvl4pPr marL="862636" indent="-2204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4pPr>
      <a:lvl5pPr marL="1073545" indent="-210909" algn="l" defTabSz="820834" rtl="0" eaLnBrk="1" latinLnBrk="0" hangingPunct="1">
        <a:lnSpc>
          <a:spcPct val="120000"/>
        </a:lnSpc>
        <a:spcBef>
          <a:spcPts val="449"/>
        </a:spcBef>
        <a:buClr>
          <a:schemeClr val="tx1"/>
        </a:buClr>
        <a:buFont typeface="Arial" panose="020B0604020202020204" pitchFamily="34" charset="0"/>
        <a:buChar char="•"/>
        <a:defRPr sz="1676" kern="1200">
          <a:solidFill>
            <a:schemeClr val="tx1"/>
          </a:solidFill>
          <a:latin typeface="+mn-lt"/>
          <a:ea typeface="+mn-ea"/>
          <a:cs typeface="+mn-cs"/>
        </a:defRPr>
      </a:lvl5pPr>
      <a:lvl6pPr marL="2257294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667711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3078128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488545" indent="-205209" algn="l" defTabSz="820834" rtl="0" eaLnBrk="1" latinLnBrk="0" hangingPunct="1">
        <a:lnSpc>
          <a:spcPct val="90000"/>
        </a:lnSpc>
        <a:spcBef>
          <a:spcPts val="449"/>
        </a:spcBef>
        <a:buFont typeface="Arial" panose="020B0604020202020204" pitchFamily="34" charset="0"/>
        <a:buChar char="•"/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1pPr>
      <a:lvl2pPr marL="410417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2pPr>
      <a:lvl3pPr marL="820834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3pPr>
      <a:lvl4pPr marL="1231251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4pPr>
      <a:lvl5pPr marL="1641668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5pPr>
      <a:lvl6pPr marL="2052085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6pPr>
      <a:lvl7pPr marL="2462502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7pPr>
      <a:lvl8pPr marL="2872919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8pPr>
      <a:lvl9pPr marL="3283336" algn="l" defTabSz="820834" rtl="0" eaLnBrk="1" latinLnBrk="0" hangingPunct="1">
        <a:defRPr sz="16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26">
          <p15:clr>
            <a:srgbClr val="F26B43"/>
          </p15:clr>
        </p15:guide>
        <p15:guide id="3" orient="horz" pos="3924">
          <p15:clr>
            <a:srgbClr val="F26B43"/>
          </p15:clr>
        </p15:guide>
        <p15:guide id="4" pos="6668">
          <p15:clr>
            <a:srgbClr val="F26B43"/>
          </p15:clr>
        </p15:guide>
        <p15:guide id="8" orient="horz" pos="544">
          <p15:clr>
            <a:srgbClr val="F26B43"/>
          </p15:clr>
        </p15:guide>
        <p15:guide id="9" orient="horz" pos="771">
          <p15:clr>
            <a:srgbClr val="F26B43"/>
          </p15:clr>
        </p15:guide>
        <p15:guide id="10" pos="344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479021" y="2256866"/>
            <a:ext cx="5597525" cy="986617"/>
          </a:xfrm>
        </p:spPr>
        <p:txBody>
          <a:bodyPr/>
          <a:lstStyle/>
          <a:p>
            <a:r>
              <a:rPr lang="de-DE" dirty="0"/>
              <a:t>Künstliche neuronale Netze für statische Berechnungen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3"/>
          </p:nvPr>
        </p:nvSpPr>
        <p:spPr>
          <a:xfrm>
            <a:off x="479021" y="4492151"/>
            <a:ext cx="5597525" cy="335413"/>
          </a:xfrm>
        </p:spPr>
        <p:txBody>
          <a:bodyPr/>
          <a:lstStyle/>
          <a:p>
            <a:r>
              <a:rPr lang="de-DE" dirty="0"/>
              <a:t>Jonathan Schnitzler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br>
              <a:rPr lang="de-DE" dirty="0"/>
            </a:br>
            <a:r>
              <a:rPr lang="de-DE" dirty="0"/>
              <a:t>Projektarbeit Simulation Technology</a:t>
            </a:r>
          </a:p>
        </p:txBody>
      </p:sp>
      <p:sp>
        <p:nvSpPr>
          <p:cNvPr id="7" name="Untertitel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399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1872113" y="1223963"/>
            <a:ext cx="7200000" cy="4680000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chemeClr val="accent1"/>
                </a:solidFill>
              </a:rPr>
              <a:t>Problemstellung</a:t>
            </a:r>
          </a:p>
          <a:p>
            <a:r>
              <a:rPr lang="de-DE" dirty="0">
                <a:solidFill>
                  <a:schemeClr val="accent1"/>
                </a:solidFill>
              </a:rPr>
              <a:t>Grundlagen</a:t>
            </a:r>
          </a:p>
          <a:p>
            <a:r>
              <a:rPr lang="de-DE" dirty="0">
                <a:solidFill>
                  <a:schemeClr val="accent1"/>
                </a:solidFill>
              </a:rPr>
              <a:t>Datengenerierung ANSYS und FEM</a:t>
            </a:r>
          </a:p>
          <a:p>
            <a:r>
              <a:rPr lang="de-DE" dirty="0">
                <a:solidFill>
                  <a:schemeClr val="accent1"/>
                </a:solidFill>
              </a:rPr>
              <a:t>MatLab und NN</a:t>
            </a:r>
            <a:endParaRPr lang="de-DE" dirty="0"/>
          </a:p>
          <a:p>
            <a:r>
              <a:rPr lang="de-DE" dirty="0">
                <a:solidFill>
                  <a:schemeClr val="accent1"/>
                </a:solidFill>
              </a:rPr>
              <a:t>Fazit</a:t>
            </a:r>
          </a:p>
        </p:txBody>
      </p:sp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</p:spTree>
    <p:extLst>
      <p:ext uri="{BB962C8B-B14F-4D97-AF65-F5344CB8AC3E}">
        <p14:creationId xmlns:p14="http://schemas.microsoft.com/office/powerpoint/2010/main" val="2314935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Problemstellung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5572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Schriftarten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/>
              <a:t>Weitere Überschrift: Arial 18pt </a:t>
            </a:r>
            <a:r>
              <a:rPr lang="de-DE" dirty="0" err="1"/>
              <a:t>bold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>
                <a:solidFill>
                  <a:schemeClr val="tx1"/>
                </a:solidFill>
              </a:rPr>
              <a:t>Normaler Text: Arial, 16 </a:t>
            </a:r>
            <a:r>
              <a:rPr lang="de-DE" dirty="0" err="1">
                <a:solidFill>
                  <a:schemeClr val="tx1"/>
                </a:solidFill>
              </a:rPr>
              <a:t>pt</a:t>
            </a:r>
            <a:endParaRPr lang="de-DE" dirty="0">
              <a:solidFill>
                <a:schemeClr val="tx1"/>
              </a:solidFill>
            </a:endParaRPr>
          </a:p>
          <a:p>
            <a:endParaRPr lang="de-DE" sz="1200" cap="small" dirty="0">
              <a:solidFill>
                <a:schemeClr val="bg2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358775" y="2540448"/>
            <a:ext cx="549842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200" cap="small" dirty="0">
                <a:solidFill>
                  <a:schemeClr val="tx2"/>
                </a:solidFill>
              </a:rPr>
              <a:t>Referenzen: Arial 12 </a:t>
            </a:r>
            <a:r>
              <a:rPr lang="de-DE" sz="1200" cap="small" dirty="0" err="1">
                <a:solidFill>
                  <a:schemeClr val="tx2"/>
                </a:solidFill>
              </a:rPr>
              <a:t>pt</a:t>
            </a:r>
            <a:r>
              <a:rPr lang="de-DE" sz="1200" cap="small" dirty="0">
                <a:solidFill>
                  <a:schemeClr val="tx2"/>
                </a:solidFill>
              </a:rPr>
              <a:t>, Kapitälchen, Farbe: „Grau-50%“ – RGB: 127-127-127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358775" y="3307203"/>
            <a:ext cx="2933495" cy="297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600" b="1" dirty="0">
                <a:solidFill>
                  <a:schemeClr val="accent1"/>
                </a:solidFill>
              </a:rPr>
              <a:t>Es gibt folgende Masterfolien: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Titelfolie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Schlussfolie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Inhalt leer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Inhalt Platzhalter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endParaRPr lang="de-DE" sz="1600" dirty="0"/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Übersicht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Übersicht Kreise DE/EN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Kapitel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Unterkapitel</a:t>
            </a:r>
          </a:p>
          <a:p>
            <a:pPr marL="180975" indent="-180975">
              <a:lnSpc>
                <a:spcPct val="110000"/>
              </a:lnSpc>
              <a:buFont typeface="Arial" pitchFamily="34" charset="0"/>
              <a:buChar char="•"/>
            </a:pPr>
            <a:r>
              <a:rPr lang="de-DE" sz="1600" dirty="0"/>
              <a:t>Zitat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5480886" y="3422090"/>
            <a:ext cx="4074549" cy="5206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600" dirty="0"/>
              <a:t>Der Bereich außerhalb der rot-gestrichelten Linien muss immer freibleiben!!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5652000" y="864000"/>
            <a:ext cx="49334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/>
              <a:t>Position: horizontal: 1,0 cm – vertikal: 2,4 cm  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5652000" y="1224000"/>
            <a:ext cx="49334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/>
              <a:t>Position: horizontal: 1,0 cm – vertikal: 3,4 cm  </a:t>
            </a:r>
          </a:p>
        </p:txBody>
      </p:sp>
      <p:pic>
        <p:nvPicPr>
          <p:cNvPr id="16" name="Picture 4" descr="http://upload.wikimedia.org/wikipedia/commons/4/46/Stg-schlossplatz-kunstmuseum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886" y="4630667"/>
            <a:ext cx="1876800" cy="140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feld 16"/>
          <p:cNvSpPr txBox="1"/>
          <p:nvPr/>
        </p:nvSpPr>
        <p:spPr>
          <a:xfrm>
            <a:off x="7831462" y="5328245"/>
            <a:ext cx="27539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/>
              <a:t>oder in einer dezenten Farbe im Bild</a:t>
            </a:r>
          </a:p>
        </p:txBody>
      </p:sp>
      <p:sp>
        <p:nvSpPr>
          <p:cNvPr id="18" name="Textfeld 17"/>
          <p:cNvSpPr txBox="1">
            <a:spLocks noChangeArrowheads="1"/>
          </p:cNvSpPr>
          <p:nvPr/>
        </p:nvSpPr>
        <p:spPr bwMode="auto">
          <a:xfrm rot="16200000">
            <a:off x="6778813" y="5211355"/>
            <a:ext cx="14076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2087563" indent="-1630363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4175125" indent="-3260725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6264275" indent="-4892675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8351838" indent="-6523038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r>
              <a:rPr lang="de-DE" sz="800" dirty="0">
                <a:solidFill>
                  <a:schemeClr val="tx2"/>
                </a:solidFill>
              </a:rPr>
              <a:t>[</a:t>
            </a:r>
            <a:r>
              <a:rPr lang="de-DE" sz="800" dirty="0" err="1">
                <a:solidFill>
                  <a:schemeClr val="tx2"/>
                </a:solidFill>
              </a:rPr>
              <a:t>Enslin</a:t>
            </a:r>
            <a:r>
              <a:rPr lang="de-DE" sz="800" dirty="0">
                <a:solidFill>
                  <a:schemeClr val="tx2"/>
                </a:solidFill>
              </a:rPr>
              <a:t>, Wikimedia </a:t>
            </a:r>
            <a:r>
              <a:rPr lang="de-DE" sz="800" dirty="0" err="1">
                <a:solidFill>
                  <a:schemeClr val="tx2"/>
                </a:solidFill>
              </a:rPr>
              <a:t>Commons</a:t>
            </a:r>
            <a:r>
              <a:rPr lang="de-DE" sz="800" dirty="0">
                <a:solidFill>
                  <a:schemeClr val="tx2"/>
                </a:solidFill>
              </a:rPr>
              <a:t>, </a:t>
            </a:r>
            <a:br>
              <a:rPr lang="de-DE" sz="800" dirty="0">
                <a:solidFill>
                  <a:schemeClr val="tx2"/>
                </a:solidFill>
              </a:rPr>
            </a:br>
            <a:r>
              <a:rPr lang="de-DE" sz="800" dirty="0">
                <a:solidFill>
                  <a:schemeClr val="tx2"/>
                </a:solidFill>
              </a:rPr>
              <a:t>CC BY-SA 3.0] </a:t>
            </a:r>
          </a:p>
        </p:txBody>
      </p:sp>
      <p:sp>
        <p:nvSpPr>
          <p:cNvPr id="19" name="Textfeld 18"/>
          <p:cNvSpPr txBox="1">
            <a:spLocks noChangeArrowheads="1"/>
          </p:cNvSpPr>
          <p:nvPr/>
        </p:nvSpPr>
        <p:spPr bwMode="auto">
          <a:xfrm>
            <a:off x="7824929" y="4796842"/>
            <a:ext cx="2760521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2087563" indent="-1630363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4175125" indent="-3260725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6264275" indent="-4892675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8351838" indent="-6523038" algn="l" defTabSz="4175125" rtl="0" fontAlgn="base">
              <a:spcBef>
                <a:spcPct val="0"/>
              </a:spcBef>
              <a:spcAft>
                <a:spcPct val="0"/>
              </a:spcAft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sz="8200"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r>
              <a:rPr lang="de-DE" sz="800" dirty="0">
                <a:solidFill>
                  <a:schemeClr val="tx2"/>
                </a:solidFill>
              </a:rPr>
              <a:t>Quellenangabe:</a:t>
            </a:r>
            <a:br>
              <a:rPr lang="de-DE" sz="800" dirty="0">
                <a:solidFill>
                  <a:schemeClr val="tx2"/>
                </a:solidFill>
              </a:rPr>
            </a:br>
            <a:r>
              <a:rPr lang="de-DE" sz="800" dirty="0">
                <a:solidFill>
                  <a:schemeClr val="tx2"/>
                </a:solidFill>
              </a:rPr>
              <a:t>Arial 8 </a:t>
            </a:r>
            <a:r>
              <a:rPr lang="de-DE" sz="800" dirty="0" err="1">
                <a:solidFill>
                  <a:schemeClr val="tx2"/>
                </a:solidFill>
              </a:rPr>
              <a:t>pt</a:t>
            </a:r>
            <a:r>
              <a:rPr lang="de-DE" sz="800" dirty="0">
                <a:solidFill>
                  <a:schemeClr val="tx2"/>
                </a:solidFill>
              </a:rPr>
              <a:t>, Farbe: „Grau-50%“ - RGB: 127-127-127</a:t>
            </a:r>
          </a:p>
        </p:txBody>
      </p:sp>
      <p:sp>
        <p:nvSpPr>
          <p:cNvPr id="20" name="Rechteck 19"/>
          <p:cNvSpPr/>
          <p:nvPr/>
        </p:nvSpPr>
        <p:spPr>
          <a:xfrm>
            <a:off x="358775" y="1886631"/>
            <a:ext cx="5599290" cy="2585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spcAft>
                <a:spcPts val="600"/>
              </a:spcAft>
              <a:tabLst>
                <a:tab pos="1257300" algn="l"/>
              </a:tabLst>
            </a:pPr>
            <a:r>
              <a:rPr lang="de-DE" dirty="0">
                <a:solidFill>
                  <a:schemeClr val="accent1"/>
                </a:solidFill>
              </a:rPr>
              <a:t>Überschriften können auch dunkelblau: sein (0 – 65 – 145)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5652000" y="1555315"/>
            <a:ext cx="493345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/>
              <a:t>Zweite Spalte: horizontal: 15,7 cm  </a:t>
            </a:r>
          </a:p>
        </p:txBody>
      </p:sp>
    </p:spTree>
    <p:extLst>
      <p:ext uri="{BB962C8B-B14F-4D97-AF65-F5344CB8AC3E}">
        <p14:creationId xmlns:p14="http://schemas.microsoft.com/office/powerpoint/2010/main" val="2947724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Farben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3312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Farben</a:t>
            </a:r>
          </a:p>
        </p:txBody>
      </p:sp>
      <p:sp>
        <p:nvSpPr>
          <p:cNvPr id="5" name="Gleichschenkliges Dreieck 4"/>
          <p:cNvSpPr/>
          <p:nvPr/>
        </p:nvSpPr>
        <p:spPr>
          <a:xfrm>
            <a:off x="1003899" y="2572030"/>
            <a:ext cx="5878513" cy="1314480"/>
          </a:xfrm>
          <a:prstGeom prst="triangle">
            <a:avLst/>
          </a:prstGeom>
          <a:solidFill>
            <a:schemeClr val="accent4"/>
          </a:solidFill>
          <a:ln w="25400">
            <a:solidFill>
              <a:schemeClr val="accent3"/>
            </a:solidFill>
          </a:ln>
        </p:spPr>
        <p:txBody>
          <a:bodyPr wrap="square" rtlCol="0" anchor="ctr">
            <a:spAutoFit/>
          </a:bodyPr>
          <a:lstStyle/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b="0" dirty="0">
                <a:solidFill>
                  <a:schemeClr val="accent3"/>
                </a:solidFill>
              </a:rPr>
              <a:t>Hell grün: 	190 – 230 – 150</a:t>
            </a:r>
          </a:p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dirty="0">
                <a:solidFill>
                  <a:schemeClr val="accent3"/>
                </a:solidFill>
              </a:rPr>
              <a:t>Dunkel grün:	0 – 100 – 0</a:t>
            </a:r>
            <a:endParaRPr lang="de-DE" sz="1600" b="0" dirty="0">
              <a:solidFill>
                <a:schemeClr val="accent3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4817075" y="1732057"/>
            <a:ext cx="4130675" cy="930503"/>
          </a:xfrm>
          <a:prstGeom prst="ellipse">
            <a:avLst/>
          </a:prstGeom>
          <a:solidFill>
            <a:schemeClr val="accent6"/>
          </a:solidFill>
          <a:ln w="25400">
            <a:solidFill>
              <a:schemeClr val="accent5"/>
            </a:solidFill>
          </a:ln>
        </p:spPr>
        <p:txBody>
          <a:bodyPr wrap="square" rtlCol="0" anchor="ctr">
            <a:spAutoFit/>
          </a:bodyPr>
          <a:lstStyle/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b="0" dirty="0">
                <a:solidFill>
                  <a:schemeClr val="accent5"/>
                </a:solidFill>
              </a:rPr>
              <a:t>Hell rot:	250 – 200 – 200</a:t>
            </a:r>
          </a:p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dirty="0">
                <a:solidFill>
                  <a:schemeClr val="accent5"/>
                </a:solidFill>
              </a:rPr>
              <a:t>Dunkel rot:	190 – 0 – 0</a:t>
            </a:r>
            <a:endParaRPr lang="de-DE" sz="1600" b="0" dirty="0">
              <a:solidFill>
                <a:schemeClr val="accent5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836423" y="1234572"/>
            <a:ext cx="3581400" cy="66172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dirty="0">
                <a:solidFill>
                  <a:schemeClr val="accent1"/>
                </a:solidFill>
              </a:rPr>
              <a:t>Hell blau:	190 – 210 – 250</a:t>
            </a:r>
          </a:p>
          <a:p>
            <a:pPr algn="just">
              <a:spcAft>
                <a:spcPts val="600"/>
              </a:spcAft>
              <a:tabLst>
                <a:tab pos="1257300" algn="l"/>
              </a:tabLst>
            </a:pPr>
            <a:r>
              <a:rPr lang="de-DE" sz="1600" b="0" dirty="0">
                <a:solidFill>
                  <a:schemeClr val="accent1"/>
                </a:solidFill>
              </a:rPr>
              <a:t>Dunkel blau:	0 – </a:t>
            </a:r>
            <a:r>
              <a:rPr lang="de-DE" sz="1600" dirty="0">
                <a:solidFill>
                  <a:schemeClr val="accent1"/>
                </a:solidFill>
              </a:rPr>
              <a:t>65 – 145</a:t>
            </a:r>
            <a:endParaRPr lang="de-DE" sz="1600" b="0" dirty="0">
              <a:solidFill>
                <a:schemeClr val="accent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567337" y="4972318"/>
            <a:ext cx="877887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/>
              <a:t>Für diese sieben Farben gibt es auch ein </a:t>
            </a:r>
            <a:r>
              <a:rPr lang="de-DE" sz="1600" dirty="0" err="1"/>
              <a:t>LaTeX-Stylefile</a:t>
            </a:r>
            <a:r>
              <a:rPr lang="de-DE" sz="1600" dirty="0"/>
              <a:t>: </a:t>
            </a:r>
            <a:r>
              <a:rPr lang="de-DE" sz="1600" dirty="0" err="1">
                <a:latin typeface="Courier New" pitchFamily="49" charset="0"/>
                <a:cs typeface="Courier New" pitchFamily="49" charset="0"/>
              </a:rPr>
              <a:t>IBB_farbe.sty</a:t>
            </a:r>
            <a:r>
              <a:rPr lang="de-DE" sz="1600" dirty="0"/>
              <a:t>, das von der Klasse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IBB_folien</a:t>
            </a:r>
            <a:r>
              <a:rPr lang="de-DE" sz="1600" dirty="0"/>
              <a:t> automatisch eingebunden wird.</a:t>
            </a:r>
          </a:p>
          <a:p>
            <a:r>
              <a:rPr lang="de-DE" sz="1600" dirty="0"/>
              <a:t>Um Text oder Teile einer Formel farbig zu machen einfach mit z.B. </a:t>
            </a:r>
            <a:r>
              <a:rPr lang="de-DE" sz="1600" dirty="0"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600" dirty="0" err="1">
                <a:latin typeface="Courier New" pitchFamily="49" charset="0"/>
                <a:cs typeface="Courier New" pitchFamily="49" charset="0"/>
              </a:rPr>
              <a:t>dgruen</a:t>
            </a:r>
            <a:r>
              <a:rPr lang="de-DE" sz="1600" dirty="0">
                <a:latin typeface="Courier New" pitchFamily="49" charset="0"/>
                <a:cs typeface="Courier New" pitchFamily="49" charset="0"/>
              </a:rPr>
              <a:t>{…}</a:t>
            </a:r>
            <a:r>
              <a:rPr lang="de-DE" sz="1600" dirty="0"/>
              <a:t> umschließen. Weitere Farben: </a:t>
            </a:r>
            <a:r>
              <a:rPr lang="de-DE" sz="1600" dirty="0" err="1">
                <a:latin typeface="Courier New" pitchFamily="49" charset="0"/>
                <a:cs typeface="Courier New" pitchFamily="49" charset="0"/>
              </a:rPr>
              <a:t>hblau</a:t>
            </a:r>
            <a:r>
              <a:rPr lang="de-DE" sz="16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>
                <a:latin typeface="Courier New" pitchFamily="49" charset="0"/>
                <a:cs typeface="Courier New" pitchFamily="49" charset="0"/>
              </a:rPr>
              <a:t>dblau</a:t>
            </a:r>
            <a:r>
              <a:rPr lang="de-DE" sz="16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>
                <a:latin typeface="Courier New" pitchFamily="49" charset="0"/>
                <a:cs typeface="Courier New" pitchFamily="49" charset="0"/>
              </a:rPr>
              <a:t>lblau</a:t>
            </a:r>
            <a:r>
              <a:rPr lang="de-DE" sz="16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>
                <a:latin typeface="Courier New" pitchFamily="49" charset="0"/>
                <a:cs typeface="Courier New" pitchFamily="49" charset="0"/>
              </a:rPr>
              <a:t>hrot</a:t>
            </a:r>
            <a:r>
              <a:rPr lang="de-DE" sz="16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>
                <a:latin typeface="Courier New" pitchFamily="49" charset="0"/>
                <a:cs typeface="Courier New" pitchFamily="49" charset="0"/>
              </a:rPr>
              <a:t>drot</a:t>
            </a:r>
            <a:r>
              <a:rPr lang="de-DE" sz="16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>
                <a:latin typeface="Courier New" pitchFamily="49" charset="0"/>
                <a:cs typeface="Courier New" pitchFamily="49" charset="0"/>
              </a:rPr>
              <a:t>hgruen</a:t>
            </a:r>
            <a:r>
              <a:rPr lang="de-DE" sz="16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de-DE" sz="1600" dirty="0" err="1">
                <a:latin typeface="Courier New" pitchFamily="49" charset="0"/>
                <a:cs typeface="Courier New" pitchFamily="49" charset="0"/>
              </a:rPr>
              <a:t>dgruen</a:t>
            </a:r>
            <a:endParaRPr lang="de-DE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5472113" y="871309"/>
            <a:ext cx="511333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de-DE" sz="1600" dirty="0"/>
              <a:t>Die Angaben zu den sieben Farben sind RGB-Werte.</a:t>
            </a:r>
          </a:p>
        </p:txBody>
      </p:sp>
      <p:sp>
        <p:nvSpPr>
          <p:cNvPr id="2" name="Ellipse 1"/>
          <p:cNvSpPr/>
          <p:nvPr/>
        </p:nvSpPr>
        <p:spPr>
          <a:xfrm>
            <a:off x="7831492" y="2929814"/>
            <a:ext cx="1620000" cy="1620000"/>
          </a:xfrm>
          <a:prstGeom prst="ellipse">
            <a:avLst/>
          </a:prstGeom>
          <a:solidFill>
            <a:srgbClr val="00B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/>
          </a:p>
        </p:txBody>
      </p:sp>
      <p:sp>
        <p:nvSpPr>
          <p:cNvPr id="3" name="Textfeld 2"/>
          <p:cNvSpPr txBox="1"/>
          <p:nvPr/>
        </p:nvSpPr>
        <p:spPr>
          <a:xfrm>
            <a:off x="7829914" y="3501933"/>
            <a:ext cx="1632905" cy="54960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110000"/>
              </a:lnSpc>
              <a:buClr>
                <a:schemeClr val="accent1"/>
              </a:buClr>
            </a:pPr>
            <a:r>
              <a:rPr lang="de-DE" sz="1600" dirty="0">
                <a:solidFill>
                  <a:schemeClr val="bg1"/>
                </a:solidFill>
              </a:rPr>
              <a:t>Leuchtend blau:</a:t>
            </a:r>
            <a:br>
              <a:rPr lang="de-DE" sz="1600" dirty="0">
                <a:solidFill>
                  <a:schemeClr val="bg1"/>
                </a:solidFill>
              </a:rPr>
            </a:br>
            <a:r>
              <a:rPr lang="de-DE" sz="1600" dirty="0">
                <a:solidFill>
                  <a:schemeClr val="bg1"/>
                </a:solidFill>
              </a:rPr>
              <a:t>0 – 187 – 255 </a:t>
            </a:r>
          </a:p>
        </p:txBody>
      </p:sp>
    </p:spTree>
    <p:extLst>
      <p:ext uri="{BB962C8B-B14F-4D97-AF65-F5344CB8AC3E}">
        <p14:creationId xmlns:p14="http://schemas.microsoft.com/office/powerpoint/2010/main" val="455597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Formeln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358775" y="1223963"/>
            <a:ext cx="10226675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600" dirty="0" err="1"/>
              <a:t>IguanaTeX</a:t>
            </a:r>
            <a:r>
              <a:rPr lang="de-DE" sz="1600" dirty="0"/>
              <a:t>-Formeln erzeugt mit der Klasse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IBB_folien</a:t>
            </a:r>
            <a:r>
              <a:rPr lang="de-DE" sz="1600" dirty="0"/>
              <a:t> und einer Größe von 16 </a:t>
            </a:r>
            <a:r>
              <a:rPr lang="de-DE" sz="1600" dirty="0" err="1"/>
              <a:t>pt</a:t>
            </a:r>
            <a:r>
              <a:rPr lang="de-DE" sz="1600" dirty="0"/>
              <a:t> passen zu Arial 16 </a:t>
            </a:r>
            <a:r>
              <a:rPr lang="de-DE" sz="1600" dirty="0" err="1"/>
              <a:t>pt</a:t>
            </a:r>
            <a:r>
              <a:rPr lang="de-DE" sz="1600" dirty="0"/>
              <a:t>.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358775" y="2586038"/>
            <a:ext cx="3738203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documentclass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[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ngerman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]{IBB_folien}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begin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{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begin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{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align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\Pi &amp;= </a:t>
            </a:r>
            <a:r>
              <a:rPr lang="de-DE" sz="1100" dirty="0">
                <a:solidFill>
                  <a:schemeClr val="accent3"/>
                </a:solidFill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>
                <a:solidFill>
                  <a:schemeClr val="accent3"/>
                </a:solidFill>
                <a:latin typeface="Courier New" pitchFamily="49" charset="0"/>
                <a:cs typeface="Courier New" pitchFamily="49" charset="0"/>
              </a:rPr>
              <a:t>dgruen</a:t>
            </a:r>
            <a:r>
              <a:rPr lang="de-DE" sz="1100" dirty="0">
                <a:solidFill>
                  <a:schemeClr val="accent3"/>
                </a:solidFill>
                <a:latin typeface="Courier New" pitchFamily="49" charset="0"/>
                <a:cs typeface="Courier New" pitchFamily="49" charset="0"/>
              </a:rPr>
              <a:t>{\Pi_\Rext} 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+ </a:t>
            </a:r>
            <a:r>
              <a:rPr lang="de-DE" sz="1100" dirty="0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\</a:t>
            </a:r>
            <a:r>
              <a:rPr lang="de-DE" sz="1100" dirty="0" err="1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drot</a:t>
            </a:r>
            <a:r>
              <a:rPr lang="de-DE" sz="1100" dirty="0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{\Pi_\</a:t>
            </a:r>
            <a:r>
              <a:rPr lang="de-DE" sz="1100" dirty="0" err="1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Rint</a:t>
            </a:r>
            <a:r>
              <a:rPr lang="de-DE" sz="1100" dirty="0">
                <a:solidFill>
                  <a:schemeClr val="accent5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\end{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align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de-DE" sz="1100" dirty="0">
                <a:latin typeface="Courier New" pitchFamily="49" charset="0"/>
                <a:cs typeface="Courier New" pitchFamily="49" charset="0"/>
              </a:rPr>
              <a:t>\end{</a:t>
            </a:r>
            <a:r>
              <a:rPr lang="de-DE" sz="1100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de-DE" sz="1100" dirty="0"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pic>
        <p:nvPicPr>
          <p:cNvPr id="9" name="Grafik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328" y="1902604"/>
            <a:ext cx="1500036" cy="18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956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und Ausblick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2448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Bildplatzhalter 17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4" t="15046" r="28997" b="19310"/>
          <a:stretch/>
        </p:blipFill>
        <p:spPr>
          <a:xfrm>
            <a:off x="575386" y="2542361"/>
            <a:ext cx="1723500" cy="1723500"/>
          </a:xfrm>
        </p:spPr>
      </p:pic>
      <p:sp>
        <p:nvSpPr>
          <p:cNvPr id="14" name="Textplatzhalter 1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Malte von Scheven</a:t>
            </a:r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66121</a:t>
            </a:r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56121</a:t>
            </a:r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 dirty="0"/>
              <a:t>mvs@ibb.uni-stuttgart.de</a:t>
            </a:r>
          </a:p>
        </p:txBody>
      </p:sp>
    </p:spTree>
    <p:extLst>
      <p:ext uri="{BB962C8B-B14F-4D97-AF65-F5344CB8AC3E}">
        <p14:creationId xmlns:p14="http://schemas.microsoft.com/office/powerpoint/2010/main" val="96549453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4,0159"/>
  <p:tag name="ORIGINALWIDTH" val="921,8787"/>
  <p:tag name="LATEXADDIN" val="\documentclass[ngerman]{IBB_folien}&#10;\begin{document}&#10;\begin{align}&#10;\Pi &amp;= \dgruen{\Pi_\Rext} + \drot{\Pi_\Rint}&#10;\end{align}&#10;\end{document}&#10;"/>
  <p:tag name="IGUANATEXSIZE" val="16"/>
  <p:tag name="IGUANATEXCURSOR" val="111"/>
  <p:tag name="TRANSPARENCY" val="Wahr"/>
  <p:tag name="FILENAME" val=""/>
  <p:tag name="LATEXENGINEID" val="1"/>
  <p:tag name="TEMPFOLDER" val="C:\Users\ac107233\Temp\"/>
  <p:tag name="LATEXFORMHEIGHT" val="312"/>
  <p:tag name="LATEXFORMWIDTH" val="384"/>
  <p:tag name="LATEXFORMWRAP" val="Wahr"/>
  <p:tag name="BITMAPVECTOR" val="0"/>
</p:tagLst>
</file>

<file path=ppt/theme/theme1.xml><?xml version="1.0" encoding="utf-8"?>
<a:theme xmlns:a="http://schemas.openxmlformats.org/drawingml/2006/main" name="Titel_Master">
  <a:themeElements>
    <a:clrScheme name="IBB 2018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4682"/>
      </a:accent1>
      <a:accent2>
        <a:srgbClr val="BED2FA"/>
      </a:accent2>
      <a:accent3>
        <a:srgbClr val="BE0000"/>
      </a:accent3>
      <a:accent4>
        <a:srgbClr val="FAC8C8"/>
      </a:accent4>
      <a:accent5>
        <a:srgbClr val="006400"/>
      </a:accent5>
      <a:accent6>
        <a:srgbClr val="BEE696"/>
      </a:accent6>
      <a:hlink>
        <a:srgbClr val="00BEFF"/>
      </a:hlink>
      <a:folHlink>
        <a:srgbClr val="524D4D"/>
      </a:folHlink>
    </a:clrScheme>
    <a:fontScheme name="IBB 2018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179388" indent="-179388">
          <a:buClr>
            <a:schemeClr val="accent1"/>
          </a:buClr>
          <a:buFont typeface="Arial" panose="020B0604020202020204" pitchFamily="34" charset="0"/>
          <a:buChar char="•"/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Vorlage D_16zu10_2016 FINAL.pptx" id="{8DB6FAF9-6A4F-4D75-A683-D48AEF9AAE50}" vid="{57EAAEE8-FD76-4127-9847-2D51CF0FFF07}"/>
    </a:ext>
  </a:extLst>
</a:theme>
</file>

<file path=ppt/theme/theme2.xml><?xml version="1.0" encoding="utf-8"?>
<a:theme xmlns:a="http://schemas.openxmlformats.org/drawingml/2006/main" name="Inhalt_Master DE">
  <a:themeElements>
    <a:clrScheme name="IBB 2018">
      <a:dk1>
        <a:srgbClr val="000000"/>
      </a:dk1>
      <a:lt1>
        <a:srgbClr val="FFFFFF"/>
      </a:lt1>
      <a:dk2>
        <a:srgbClr val="7F7F7F"/>
      </a:dk2>
      <a:lt2>
        <a:srgbClr val="00BBFF"/>
      </a:lt2>
      <a:accent1>
        <a:srgbClr val="004191"/>
      </a:accent1>
      <a:accent2>
        <a:srgbClr val="BED2FA"/>
      </a:accent2>
      <a:accent3>
        <a:srgbClr val="006400"/>
      </a:accent3>
      <a:accent4>
        <a:srgbClr val="BEE696"/>
      </a:accent4>
      <a:accent5>
        <a:srgbClr val="BE0000"/>
      </a:accent5>
      <a:accent6>
        <a:srgbClr val="FAC8C8"/>
      </a:accent6>
      <a:hlink>
        <a:srgbClr val="00BEFF"/>
      </a:hlink>
      <a:folHlink>
        <a:srgbClr val="524D4D"/>
      </a:folHlink>
    </a:clrScheme>
    <a:fontScheme name="Universitaet_Stuttgar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lnSpc>
            <a:spcPct val="110000"/>
          </a:lnSpc>
          <a:spcAft>
            <a:spcPts val="600"/>
          </a:spcAft>
          <a:buClr>
            <a:schemeClr val="accent1"/>
          </a:buClr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Vorlage D_16zu10_2016 FINAL.pptx" id="{8DB6FAF9-6A4F-4D75-A683-D48AEF9AAE50}" vid="{57EAAEE8-FD76-4127-9847-2D51CF0FFF07}"/>
    </a:ext>
  </a:extLst>
</a:theme>
</file>

<file path=ppt/theme/theme3.xml><?xml version="1.0" encoding="utf-8"?>
<a:theme xmlns:a="http://schemas.openxmlformats.org/drawingml/2006/main" name="Inhalt_Master EN">
  <a:themeElements>
    <a:clrScheme name="IBB 2018">
      <a:dk1>
        <a:srgbClr val="000000"/>
      </a:dk1>
      <a:lt1>
        <a:srgbClr val="FFFFFF"/>
      </a:lt1>
      <a:dk2>
        <a:srgbClr val="7F7F7F"/>
      </a:dk2>
      <a:lt2>
        <a:srgbClr val="00BBFF"/>
      </a:lt2>
      <a:accent1>
        <a:srgbClr val="004191"/>
      </a:accent1>
      <a:accent2>
        <a:srgbClr val="BED2FA"/>
      </a:accent2>
      <a:accent3>
        <a:srgbClr val="006400"/>
      </a:accent3>
      <a:accent4>
        <a:srgbClr val="BEE696"/>
      </a:accent4>
      <a:accent5>
        <a:srgbClr val="BE0000"/>
      </a:accent5>
      <a:accent6>
        <a:srgbClr val="FAC8C8"/>
      </a:accent6>
      <a:hlink>
        <a:srgbClr val="00BEFF"/>
      </a:hlink>
      <a:folHlink>
        <a:srgbClr val="524D4D"/>
      </a:folHlink>
    </a:clrScheme>
    <a:fontScheme name="Universitaet_Stuttgar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noAutofit/>
      </a:bodyPr>
      <a:lstStyle>
        <a:defPPr>
          <a:lnSpc>
            <a:spcPct val="110000"/>
          </a:lnSpc>
          <a:buClr>
            <a:schemeClr val="accent1"/>
          </a:buClr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NI Vorlage D_16zu10_2016 FINAL.pptx" id="{8DB6FAF9-6A4F-4D75-A683-D48AEF9AAE50}" vid="{57EAAEE8-FD76-4127-9847-2D51CF0FFF07}"/>
    </a:ext>
  </a:extLst>
</a:theme>
</file>

<file path=ppt/theme/theme4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Universität Stuttgart Version 2">
      <a:dk1>
        <a:srgbClr val="323232"/>
      </a:dk1>
      <a:lt1>
        <a:sysClr val="window" lastClr="FFFFFF"/>
      </a:lt1>
      <a:dk2>
        <a:srgbClr val="000000"/>
      </a:dk2>
      <a:lt2>
        <a:srgbClr val="9F9998"/>
      </a:lt2>
      <a:accent1>
        <a:srgbClr val="00BEFF"/>
      </a:accent1>
      <a:accent2>
        <a:srgbClr val="004191"/>
      </a:accent2>
      <a:accent3>
        <a:srgbClr val="323232"/>
      </a:accent3>
      <a:accent4>
        <a:srgbClr val="7DC6EA"/>
      </a:accent4>
      <a:accent5>
        <a:srgbClr val="9F9998"/>
      </a:accent5>
      <a:accent6>
        <a:srgbClr val="FFD500"/>
      </a:accent6>
      <a:hlink>
        <a:srgbClr val="00BEFF"/>
      </a:hlink>
      <a:folHlink>
        <a:srgbClr val="524D4D"/>
      </a:folHlink>
    </a:clrScheme>
    <a:fontScheme name="Universität Stuttga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UNI Vorlage D_16zu10</Template>
  <TotalTime>0</TotalTime>
  <Words>396</Words>
  <Application>Microsoft Office PowerPoint</Application>
  <PresentationFormat>Benutzerdefiniert</PresentationFormat>
  <Paragraphs>58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Courier New</vt:lpstr>
      <vt:lpstr>Titel_Master</vt:lpstr>
      <vt:lpstr>Inhalt_Master DE</vt:lpstr>
      <vt:lpstr>Inhalt_Master EN</vt:lpstr>
      <vt:lpstr>PowerPoint-Präsentation</vt:lpstr>
      <vt:lpstr>Gliederung</vt:lpstr>
      <vt:lpstr>Problemstellung</vt:lpstr>
      <vt:lpstr>Schriftarten</vt:lpstr>
      <vt:lpstr>Farben</vt:lpstr>
      <vt:lpstr>Farben</vt:lpstr>
      <vt:lpstr>Formeln</vt:lpstr>
      <vt:lpstr>Zusammenfassung und Ausblick</vt:lpstr>
      <vt:lpstr>PowerPoint-Präsentation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2018-10-09T12:41:42Z</dcterms:created>
  <dcterms:modified xsi:type="dcterms:W3CDTF">2021-12-15T14:45:27Z</dcterms:modified>
</cp:coreProperties>
</file>